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media/image28.jpeg" ContentType="image/jpeg"/>
  <Override PartName="/ppt/media/image1.png" ContentType="image/png"/>
  <Override PartName="/ppt/media/image59.jpeg" ContentType="image/jpeg"/>
  <Override PartName="/ppt/media/image7.jpeg" ContentType="image/jpeg"/>
  <Override PartName="/ppt/media/image56.jpeg" ContentType="image/jpeg"/>
  <Override PartName="/ppt/media/image2.png" ContentType="image/png"/>
  <Override PartName="/ppt/media/image4.jpeg" ContentType="image/jpeg"/>
  <Override PartName="/ppt/media/image3.png" ContentType="image/png"/>
  <Override PartName="/ppt/media/image17.jpeg" ContentType="image/jpeg"/>
  <Override PartName="/ppt/media/image5.png" ContentType="image/png"/>
  <Override PartName="/ppt/media/image6.jpeg" ContentType="image/jpeg"/>
  <Override PartName="/ppt/media/image58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42.png" ContentType="image/pn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png" ContentType="image/png"/>
  <Override PartName="/ppt/media/image54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3.jpeg" ContentType="image/jpeg"/>
  <Override PartName="/ppt/media/image50.png" ContentType="image/pn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5.jpeg" ContentType="image/jpeg"/>
  <Override PartName="/ppt/media/image57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png" ContentType="image/png"/>
  <Override PartName="/ppt/media/image9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4" r:id="rId8"/>
    <p:sldMasterId id="2147483666" r:id="rId9"/>
    <p:sldMasterId id="2147483668" r:id="rId10"/>
    <p:sldMasterId id="2147483670" r:id="rId11"/>
    <p:sldMasterId id="2147483672" r:id="rId12"/>
    <p:sldMasterId id="2147483674" r:id="rId13"/>
    <p:sldMasterId id="2147483676" r:id="rId14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</p:sldIdLst>
  <p:sldSz cx="9906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115920" y="1017000"/>
            <a:ext cx="54129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115920" y="1467720"/>
            <a:ext cx="6508440" cy="488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561F717-96B0-4E6B-ABEF-2EB36EEBE79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地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15920" y="1017000"/>
            <a:ext cx="54129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115920" y="1467720"/>
            <a:ext cx="6508440" cy="488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GB" sz="21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DFAC2150-9767-446E-83C0-846BD4584851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テー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922C250C-FCC1-4D16-94B7-70B341EE619B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テーマ（URL入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10C98238-733B-442A-86CC-70AA1DBC02F3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15920" y="1017000"/>
            <a:ext cx="54129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115920" y="1467720"/>
            <a:ext cx="3175920" cy="488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GB" sz="21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3450960" y="1467720"/>
            <a:ext cx="3175920" cy="488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GB" sz="21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9E4D9A80-7BB5-4915-95AF-DC4B9AF54ED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0F1D5DA6-400D-45F4-9D71-A67EB76D793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15920" y="1017000"/>
            <a:ext cx="54129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24C38EB9-4D6A-4B3D-9C93-72DDDF10C04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8A289B60-4C86-427A-A411-94C18313393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6"/>
          </p:nvPr>
        </p:nvSpPr>
        <p:spPr/>
        <p:txBody>
          <a:bodyPr/>
          <a:p>
            <a:fld id="{C1699E27-718D-459D-9EAA-22719AACA67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4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4AADCC8-5C24-4D81-B648-4004FC889B3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862A56A-366E-4B58-B873-5E6ACE952AC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F42C713-B6C6-4E00-ABF9-FEAD08F76F4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15920" y="1017000"/>
            <a:ext cx="54129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115920" y="1467720"/>
            <a:ext cx="6508440" cy="488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GB" sz="21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291918E5-D20A-4980-BC7C-7AC1F0B2D02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地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76553DA3-1050-4983-9B82-F68BB5853B3A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地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15920" y="1017000"/>
            <a:ext cx="54129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115920" y="1467720"/>
            <a:ext cx="6508440" cy="4888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5CEFA5F9-CC4A-4F70-B490-57981FFD28DB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地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B2CB6364-9E9A-4B1E-90F4-E98DF2836BEA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地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8ABF0D33-9DCD-479B-976A-C86B6B3651BC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4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5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6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7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1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2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図 8" descr=""/>
          <p:cNvPicPr/>
          <p:nvPr/>
        </p:nvPicPr>
        <p:blipFill>
          <a:blip r:embed="rId2"/>
          <a:stretch/>
        </p:blipFill>
        <p:spPr>
          <a:xfrm>
            <a:off x="7491240" y="-2880"/>
            <a:ext cx="2228400" cy="534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1238400" y="1122480"/>
            <a:ext cx="742932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685800">
              <a:lnSpc>
                <a:spcPct val="90000"/>
              </a:lnSpc>
              <a:buNone/>
            </a:pPr>
            <a:r>
              <a:rPr b="0" lang="ja-JP" sz="4500" strike="noStrike" u="none">
                <a:solidFill>
                  <a:schemeClr val="dk1"/>
                </a:solidFill>
                <a:uFillTx/>
                <a:latin typeface="游ゴシック Light"/>
              </a:rPr>
              <a:t>マスター タイトルの書式設定</a:t>
            </a:r>
            <a:endParaRPr b="0" lang="en-GB" sz="45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dt" idx="1"/>
          </p:nvPr>
        </p:nvSpPr>
        <p:spPr>
          <a:xfrm>
            <a:off x="68112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800" strike="noStrike" u="none">
                <a:solidFill>
                  <a:schemeClr val="dk1"/>
                </a:solidFill>
                <a:uFillTx/>
                <a:latin typeface="游ゴシック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&lt;date/time&gt;</a:t>
            </a:r>
            <a:endParaRPr b="0" lang="en-GB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ftr" idx="2"/>
          </p:nvPr>
        </p:nvSpPr>
        <p:spPr>
          <a:xfrm>
            <a:off x="3281400" y="6356520"/>
            <a:ext cx="33429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 idx="3"/>
          </p:nvPr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2C8E56C-4177-41E4-BD15-DBDFBD3FFC06}" type="slidenum">
              <a: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rPr>
              <a:t>&lt;number&gt;</a:t>
            </a:fld>
            <a:endParaRPr b="0" lang="en-GB" sz="9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1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21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5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5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35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35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35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35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20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20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20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図 8" descr=""/>
          <p:cNvPicPr/>
          <p:nvPr/>
        </p:nvPicPr>
        <p:blipFill>
          <a:blip r:embed="rId2"/>
          <a:stretch/>
        </p:blipFill>
        <p:spPr>
          <a:xfrm>
            <a:off x="7491240" y="-2880"/>
            <a:ext cx="2228400" cy="534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82200" y="365040"/>
            <a:ext cx="854352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0" lang="ja-JP" sz="3300" strike="noStrike" u="none">
                <a:solidFill>
                  <a:schemeClr val="dk1"/>
                </a:solidFill>
                <a:uFillTx/>
                <a:latin typeface="游ゴシック Light"/>
              </a:rPr>
              <a:t>マスター タイトルの書式設定</a:t>
            </a:r>
            <a:endParaRPr b="0" lang="en-GB" sz="33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82200" y="1681200"/>
            <a:ext cx="419040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ja-JP" sz="1800" strike="noStrike" u="none">
                <a:solidFill>
                  <a:schemeClr val="dk1"/>
                </a:solidFill>
                <a:uFillTx/>
                <a:latin typeface="游ゴシック"/>
              </a:rPr>
              <a:t>マスター テキストの書式設定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82200" y="2505240"/>
            <a:ext cx="419040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2100" strike="noStrike" u="none">
                <a:solidFill>
                  <a:schemeClr val="dk1"/>
                </a:solidFill>
                <a:uFillTx/>
                <a:latin typeface="游ゴシック"/>
              </a:rPr>
              <a:t>マスター テキストの書式設定</a:t>
            </a:r>
            <a:endParaRPr b="0" lang="en-GB" sz="21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80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游ゴシック"/>
              </a:rPr>
              <a:t>2 </a:t>
            </a:r>
            <a:r>
              <a:rPr b="0" lang="ja-JP" sz="180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8571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50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500" strike="noStrike" u="none">
                <a:solidFill>
                  <a:schemeClr val="dk1"/>
                </a:solidFill>
                <a:uFillTx/>
                <a:latin typeface="游ゴシック"/>
              </a:rPr>
              <a:t>3 </a:t>
            </a:r>
            <a:r>
              <a:rPr b="0" lang="ja-JP" sz="150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5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2002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350" strike="noStrike" u="none">
                <a:solidFill>
                  <a:schemeClr val="dk1"/>
                </a:solidFill>
                <a:uFillTx/>
                <a:latin typeface="游ゴシック"/>
              </a:rPr>
              <a:t>4 </a:t>
            </a: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35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15429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350" strike="noStrike" u="none">
                <a:solidFill>
                  <a:schemeClr val="dk1"/>
                </a:solidFill>
                <a:uFillTx/>
                <a:latin typeface="游ゴシック"/>
              </a:rPr>
              <a:t>5 </a:t>
            </a: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35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5014800" y="1681200"/>
            <a:ext cx="4210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1" lang="ja-JP" sz="1800" strike="noStrike" u="none">
                <a:solidFill>
                  <a:schemeClr val="dk1"/>
                </a:solidFill>
                <a:uFillTx/>
                <a:latin typeface="游ゴシック"/>
              </a:rPr>
              <a:t>マスター テキストの書式設定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5014800" y="2505240"/>
            <a:ext cx="4210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2100" strike="noStrike" u="none">
                <a:solidFill>
                  <a:schemeClr val="dk1"/>
                </a:solidFill>
                <a:uFillTx/>
                <a:latin typeface="游ゴシック"/>
              </a:rPr>
              <a:t>マスター テキストの書式設定</a:t>
            </a:r>
            <a:endParaRPr b="0" lang="en-GB" sz="21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80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游ゴシック"/>
              </a:rPr>
              <a:t>2 </a:t>
            </a:r>
            <a:r>
              <a:rPr b="0" lang="ja-JP" sz="180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8571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50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500" strike="noStrike" u="none">
                <a:solidFill>
                  <a:schemeClr val="dk1"/>
                </a:solidFill>
                <a:uFillTx/>
                <a:latin typeface="游ゴシック"/>
              </a:rPr>
              <a:t>3 </a:t>
            </a:r>
            <a:r>
              <a:rPr b="0" lang="ja-JP" sz="150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5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2002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350" strike="noStrike" u="none">
                <a:solidFill>
                  <a:schemeClr val="dk1"/>
                </a:solidFill>
                <a:uFillTx/>
                <a:latin typeface="游ゴシック"/>
              </a:rPr>
              <a:t>4 </a:t>
            </a: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35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15429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350" strike="noStrike" u="none">
                <a:solidFill>
                  <a:schemeClr val="dk1"/>
                </a:solidFill>
                <a:uFillTx/>
                <a:latin typeface="游ゴシック"/>
              </a:rPr>
              <a:t>5 </a:t>
            </a: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35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dt" idx="25"/>
          </p:nvPr>
        </p:nvSpPr>
        <p:spPr>
          <a:xfrm>
            <a:off x="68112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800" strike="noStrike" u="none">
                <a:solidFill>
                  <a:schemeClr val="dk1"/>
                </a:solidFill>
                <a:uFillTx/>
                <a:latin typeface="游ゴシック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&lt;date/time&gt;</a:t>
            </a:r>
            <a:endParaRPr b="0" lang="en-GB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 type="ftr" idx="26"/>
          </p:nvPr>
        </p:nvSpPr>
        <p:spPr>
          <a:xfrm>
            <a:off x="3281400" y="6356520"/>
            <a:ext cx="33429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0" name="PlaceHolder 8"/>
          <p:cNvSpPr>
            <a:spLocks noGrp="1"/>
          </p:cNvSpPr>
          <p:nvPr>
            <p:ph type="sldNum" idx="27"/>
          </p:nvPr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A18316D-E645-4674-BE9D-70315F5D2606}" type="slidenum">
              <a: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rPr>
              <a:t>&lt;number&gt;</a:t>
            </a:fld>
            <a:endParaRPr b="0" lang="en-GB" sz="9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図 8" descr=""/>
          <p:cNvPicPr/>
          <p:nvPr/>
        </p:nvPicPr>
        <p:blipFill>
          <a:blip r:embed="rId2"/>
          <a:stretch/>
        </p:blipFill>
        <p:spPr>
          <a:xfrm>
            <a:off x="7491240" y="-2880"/>
            <a:ext cx="2228400" cy="534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81120" y="365040"/>
            <a:ext cx="854352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0" lang="ja-JP" sz="3300" strike="noStrike" u="none">
                <a:solidFill>
                  <a:schemeClr val="dk1"/>
                </a:solidFill>
                <a:uFillTx/>
                <a:latin typeface="游ゴシック Light"/>
              </a:rPr>
              <a:t>マスター タイトルの書式設定</a:t>
            </a:r>
            <a:endParaRPr b="0" lang="en-GB" sz="33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dt" idx="28"/>
          </p:nvPr>
        </p:nvSpPr>
        <p:spPr>
          <a:xfrm>
            <a:off x="68112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800" strike="noStrike" u="none">
                <a:solidFill>
                  <a:schemeClr val="dk1"/>
                </a:solidFill>
                <a:uFillTx/>
                <a:latin typeface="游ゴシック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&lt;date/time&gt;</a:t>
            </a:r>
            <a:endParaRPr b="0" lang="en-GB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ftr" idx="29"/>
          </p:nvPr>
        </p:nvSpPr>
        <p:spPr>
          <a:xfrm>
            <a:off x="3281400" y="6356520"/>
            <a:ext cx="33429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sldNum" idx="30"/>
          </p:nvPr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6D94716-AFEE-4CC5-A709-C6FE542F06D0}" type="slidenum">
              <a: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rPr>
              <a:t>&lt;number&gt;</a:t>
            </a:fld>
            <a:endParaRPr b="0" lang="en-GB" sz="9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図 8" descr=""/>
          <p:cNvPicPr/>
          <p:nvPr/>
        </p:nvPicPr>
        <p:blipFill>
          <a:blip r:embed="rId2"/>
          <a:stretch/>
        </p:blipFill>
        <p:spPr>
          <a:xfrm>
            <a:off x="7491240" y="-2880"/>
            <a:ext cx="2228400" cy="534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" name="PlaceHolder 1"/>
          <p:cNvSpPr>
            <a:spLocks noGrp="1"/>
          </p:cNvSpPr>
          <p:nvPr>
            <p:ph type="dt" idx="31"/>
          </p:nvPr>
        </p:nvSpPr>
        <p:spPr>
          <a:xfrm>
            <a:off x="68112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800" strike="noStrike" u="none">
                <a:solidFill>
                  <a:schemeClr val="dk1"/>
                </a:solidFill>
                <a:uFillTx/>
                <a:latin typeface="游ゴシック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&lt;date/time&gt;</a:t>
            </a:r>
            <a:endParaRPr b="0" lang="en-GB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ftr" idx="32"/>
          </p:nvPr>
        </p:nvSpPr>
        <p:spPr>
          <a:xfrm>
            <a:off x="3281400" y="6356520"/>
            <a:ext cx="33429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sldNum" idx="33"/>
          </p:nvPr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C402E1B-7562-43F2-89B4-C3F5D02A4F1A}" type="slidenum">
              <a: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rPr>
              <a:t>&lt;number&gt;</a:t>
            </a:fld>
            <a:endParaRPr b="0" lang="en-GB" sz="9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図 8" descr=""/>
          <p:cNvPicPr/>
          <p:nvPr/>
        </p:nvPicPr>
        <p:blipFill>
          <a:blip r:embed="rId2"/>
          <a:stretch/>
        </p:blipFill>
        <p:spPr>
          <a:xfrm>
            <a:off x="7491240" y="-2880"/>
            <a:ext cx="2228400" cy="534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82200" y="457200"/>
            <a:ext cx="319464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0" lang="ja-JP" sz="2400" strike="noStrike" u="none">
                <a:solidFill>
                  <a:schemeClr val="dk1"/>
                </a:solidFill>
                <a:uFillTx/>
                <a:latin typeface="游ゴシック Light"/>
              </a:rPr>
              <a:t>マスター タイトルの書式設定</a:t>
            </a:r>
            <a:endParaRPr b="0" lang="en-GB" sz="24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211280" y="987480"/>
            <a:ext cx="50144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2400" strike="noStrike" u="none">
                <a:solidFill>
                  <a:schemeClr val="dk1"/>
                </a:solidFill>
                <a:uFillTx/>
                <a:latin typeface="游ゴシック"/>
              </a:rPr>
              <a:t>マスター テキストの書式設定</a:t>
            </a:r>
            <a:endParaRPr b="0" lang="en-GB" sz="24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210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2100" strike="noStrike" u="none">
                <a:solidFill>
                  <a:schemeClr val="dk1"/>
                </a:solidFill>
                <a:uFillTx/>
                <a:latin typeface="游ゴシック"/>
              </a:rPr>
              <a:t>2 </a:t>
            </a:r>
            <a:r>
              <a:rPr b="0" lang="ja-JP" sz="210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21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8571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80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游ゴシック"/>
              </a:rPr>
              <a:t>3 </a:t>
            </a:r>
            <a:r>
              <a:rPr b="0" lang="ja-JP" sz="180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2002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50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500" strike="noStrike" u="none">
                <a:solidFill>
                  <a:schemeClr val="dk1"/>
                </a:solidFill>
                <a:uFillTx/>
                <a:latin typeface="游ゴシック"/>
              </a:rPr>
              <a:t>4 </a:t>
            </a:r>
            <a:r>
              <a:rPr b="0" lang="ja-JP" sz="150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5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15429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50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500" strike="noStrike" u="none">
                <a:solidFill>
                  <a:schemeClr val="dk1"/>
                </a:solidFill>
                <a:uFillTx/>
                <a:latin typeface="游ゴシック"/>
              </a:rPr>
              <a:t>5 </a:t>
            </a:r>
            <a:r>
              <a:rPr b="0" lang="ja-JP" sz="150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5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82200" y="2057400"/>
            <a:ext cx="319464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ja-JP" sz="1200" strike="noStrike" u="none">
                <a:solidFill>
                  <a:schemeClr val="dk1"/>
                </a:solidFill>
                <a:uFillTx/>
                <a:latin typeface="游ゴシック"/>
              </a:rPr>
              <a:t>マスター テキストの書式設定</a:t>
            </a:r>
            <a:endParaRPr b="0" lang="en-GB" sz="12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dt" idx="34"/>
          </p:nvPr>
        </p:nvSpPr>
        <p:spPr>
          <a:xfrm>
            <a:off x="68112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800" strike="noStrike" u="none">
                <a:solidFill>
                  <a:schemeClr val="dk1"/>
                </a:solidFill>
                <a:uFillTx/>
                <a:latin typeface="游ゴシック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&lt;date/time&gt;</a:t>
            </a:r>
            <a:endParaRPr b="0" lang="en-GB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ftr" idx="35"/>
          </p:nvPr>
        </p:nvSpPr>
        <p:spPr>
          <a:xfrm>
            <a:off x="3281400" y="6356520"/>
            <a:ext cx="33429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7" name="PlaceHolder 6"/>
          <p:cNvSpPr>
            <a:spLocks noGrp="1"/>
          </p:cNvSpPr>
          <p:nvPr>
            <p:ph type="sldNum" idx="36"/>
          </p:nvPr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B4E6D52-528C-4C14-A7A7-5C52AB06E6CC}" type="slidenum">
              <a: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rPr>
              <a:t>&lt;number&gt;</a:t>
            </a:fld>
            <a:endParaRPr b="0" lang="en-GB" sz="9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8" descr=""/>
          <p:cNvPicPr/>
          <p:nvPr/>
        </p:nvPicPr>
        <p:blipFill>
          <a:blip r:embed="rId2"/>
          <a:stretch/>
        </p:blipFill>
        <p:spPr>
          <a:xfrm>
            <a:off x="7491240" y="-2880"/>
            <a:ext cx="2228400" cy="534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2200" y="457200"/>
            <a:ext cx="319464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0" lang="ja-JP" sz="2400" strike="noStrike" u="none">
                <a:solidFill>
                  <a:schemeClr val="dk1"/>
                </a:solidFill>
                <a:uFillTx/>
                <a:latin typeface="游ゴシック Light"/>
              </a:rPr>
              <a:t>マスター タイトルの書式設定</a:t>
            </a:r>
            <a:endParaRPr b="0" lang="en-GB" sz="24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211280" y="987480"/>
            <a:ext cx="50144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24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24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24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24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24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24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24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82200" y="2057400"/>
            <a:ext cx="319464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ja-JP" sz="1200" strike="noStrike" u="none">
                <a:solidFill>
                  <a:schemeClr val="dk1"/>
                </a:solidFill>
                <a:uFillTx/>
                <a:latin typeface="游ゴシック"/>
              </a:rPr>
              <a:t>マスター テキストの書式設定</a:t>
            </a:r>
            <a:endParaRPr b="0" lang="en-GB" sz="12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dt" idx="4"/>
          </p:nvPr>
        </p:nvSpPr>
        <p:spPr>
          <a:xfrm>
            <a:off x="68112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800" strike="noStrike" u="none">
                <a:solidFill>
                  <a:schemeClr val="dk1"/>
                </a:solidFill>
                <a:uFillTx/>
                <a:latin typeface="游ゴシック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 </a:t>
            </a:r>
            <a:endParaRPr b="0" lang="en-GB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3" name="PlaceHolder 5"/>
          <p:cNvSpPr>
            <a:spLocks noGrp="1"/>
          </p:cNvSpPr>
          <p:nvPr>
            <p:ph type="ftr" idx="5"/>
          </p:nvPr>
        </p:nvSpPr>
        <p:spPr>
          <a:xfrm>
            <a:off x="3281400" y="6356520"/>
            <a:ext cx="33429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4" name="PlaceHolder 6"/>
          <p:cNvSpPr>
            <a:spLocks noGrp="1"/>
          </p:cNvSpPr>
          <p:nvPr>
            <p:ph type="sldNum" idx="6"/>
          </p:nvPr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B53E13A2-F75A-4F3C-8314-CE2F730632EC}" type="slidenum">
              <a: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rPr>
              <a:t>1</a:t>
            </a:fld>
            <a:endParaRPr b="0" lang="en-GB" sz="9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8" descr=""/>
          <p:cNvPicPr/>
          <p:nvPr/>
        </p:nvPicPr>
        <p:blipFill>
          <a:blip r:embed="rId2"/>
          <a:stretch/>
        </p:blipFill>
        <p:spPr>
          <a:xfrm>
            <a:off x="7491240" y="-2880"/>
            <a:ext cx="2228400" cy="534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81120" y="365040"/>
            <a:ext cx="854352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0" lang="ja-JP" sz="3300" strike="noStrike" u="none">
                <a:solidFill>
                  <a:schemeClr val="dk1"/>
                </a:solidFill>
                <a:uFillTx/>
                <a:latin typeface="游ゴシック Light"/>
              </a:rPr>
              <a:t>マスター タイトルの書式設定</a:t>
            </a:r>
            <a:endParaRPr b="0" lang="en-GB" sz="33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81120" y="1825560"/>
            <a:ext cx="85435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2100" strike="noStrike" u="none">
                <a:solidFill>
                  <a:schemeClr val="dk1"/>
                </a:solidFill>
                <a:uFillTx/>
                <a:latin typeface="游ゴシック"/>
              </a:rPr>
              <a:t>マスター テキストの書式設定</a:t>
            </a:r>
            <a:endParaRPr b="0" lang="en-GB" sz="21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80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游ゴシック"/>
              </a:rPr>
              <a:t>2 </a:t>
            </a:r>
            <a:r>
              <a:rPr b="0" lang="ja-JP" sz="180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8571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50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500" strike="noStrike" u="none">
                <a:solidFill>
                  <a:schemeClr val="dk1"/>
                </a:solidFill>
                <a:uFillTx/>
                <a:latin typeface="游ゴシック"/>
              </a:rPr>
              <a:t>3 </a:t>
            </a:r>
            <a:r>
              <a:rPr b="0" lang="ja-JP" sz="150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5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2002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350" strike="noStrike" u="none">
                <a:solidFill>
                  <a:schemeClr val="dk1"/>
                </a:solidFill>
                <a:uFillTx/>
                <a:latin typeface="游ゴシック"/>
              </a:rPr>
              <a:t>4 </a:t>
            </a: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35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15429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350" strike="noStrike" u="none">
                <a:solidFill>
                  <a:schemeClr val="dk1"/>
                </a:solidFill>
                <a:uFillTx/>
                <a:latin typeface="游ゴシック"/>
              </a:rPr>
              <a:t>5 </a:t>
            </a: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35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dt" idx="7"/>
          </p:nvPr>
        </p:nvSpPr>
        <p:spPr>
          <a:xfrm>
            <a:off x="68112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800" strike="noStrike" u="none">
                <a:solidFill>
                  <a:schemeClr val="dk1"/>
                </a:solidFill>
                <a:uFillTx/>
                <a:latin typeface="游ゴシック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 </a:t>
            </a:r>
            <a:endParaRPr b="0" lang="en-GB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ftr" idx="8"/>
          </p:nvPr>
        </p:nvSpPr>
        <p:spPr>
          <a:xfrm>
            <a:off x="3281400" y="6356520"/>
            <a:ext cx="33429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sldNum" idx="9"/>
          </p:nvPr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C399EDD-37C9-422F-B40F-D9F4D11CF6A3}" type="slidenum">
              <a: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rPr>
              <a:t>1</a:t>
            </a:fld>
            <a:endParaRPr b="0" lang="en-GB" sz="9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8" descr=""/>
          <p:cNvPicPr/>
          <p:nvPr/>
        </p:nvPicPr>
        <p:blipFill>
          <a:blip r:embed="rId2"/>
          <a:stretch/>
        </p:blipFill>
        <p:spPr>
          <a:xfrm>
            <a:off x="7491240" y="-2880"/>
            <a:ext cx="2228400" cy="534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089120" y="365040"/>
            <a:ext cx="21355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0" lang="ja-JP" sz="3300" strike="noStrike" u="none">
                <a:solidFill>
                  <a:schemeClr val="dk1"/>
                </a:solidFill>
                <a:uFillTx/>
                <a:latin typeface="游ゴシック Light"/>
              </a:rPr>
              <a:t>マスター タイトルの書式設定</a:t>
            </a:r>
            <a:endParaRPr b="0" lang="en-GB" sz="33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81120" y="365040"/>
            <a:ext cx="628380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2100" strike="noStrike" u="none">
                <a:solidFill>
                  <a:schemeClr val="dk1"/>
                </a:solidFill>
                <a:uFillTx/>
                <a:latin typeface="游ゴシック"/>
              </a:rPr>
              <a:t>マスター テキストの書式設定</a:t>
            </a:r>
            <a:endParaRPr b="0" lang="en-GB" sz="21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80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游ゴシック"/>
              </a:rPr>
              <a:t>2 </a:t>
            </a:r>
            <a:r>
              <a:rPr b="0" lang="ja-JP" sz="180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8571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50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500" strike="noStrike" u="none">
                <a:solidFill>
                  <a:schemeClr val="dk1"/>
                </a:solidFill>
                <a:uFillTx/>
                <a:latin typeface="游ゴシック"/>
              </a:rPr>
              <a:t>3 </a:t>
            </a:r>
            <a:r>
              <a:rPr b="0" lang="ja-JP" sz="150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5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2002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350" strike="noStrike" u="none">
                <a:solidFill>
                  <a:schemeClr val="dk1"/>
                </a:solidFill>
                <a:uFillTx/>
                <a:latin typeface="游ゴシック"/>
              </a:rPr>
              <a:t>4 </a:t>
            </a: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35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15429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350" strike="noStrike" u="none">
                <a:solidFill>
                  <a:schemeClr val="dk1"/>
                </a:solidFill>
                <a:uFillTx/>
                <a:latin typeface="游ゴシック"/>
              </a:rPr>
              <a:t>5 </a:t>
            </a: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35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dt" idx="10"/>
          </p:nvPr>
        </p:nvSpPr>
        <p:spPr>
          <a:xfrm>
            <a:off x="68112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800" strike="noStrike" u="none">
                <a:solidFill>
                  <a:schemeClr val="dk1"/>
                </a:solidFill>
                <a:uFillTx/>
                <a:latin typeface="游ゴシック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 </a:t>
            </a:r>
            <a:endParaRPr b="0" lang="en-GB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ftr" idx="11"/>
          </p:nvPr>
        </p:nvSpPr>
        <p:spPr>
          <a:xfrm>
            <a:off x="3281400" y="6356520"/>
            <a:ext cx="33429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sldNum" idx="12"/>
          </p:nvPr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8AEFF57-6F2A-4618-9D9B-C9B806FB5E4B}" type="slidenum">
              <a: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rPr>
              <a:t>1</a:t>
            </a:fld>
            <a:endParaRPr b="0" lang="en-GB" sz="9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8" descr=""/>
          <p:cNvPicPr/>
          <p:nvPr/>
        </p:nvPicPr>
        <p:blipFill>
          <a:blip r:embed="rId2"/>
          <a:stretch/>
        </p:blipFill>
        <p:spPr>
          <a:xfrm>
            <a:off x="7491240" y="-2880"/>
            <a:ext cx="2228400" cy="534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81120" y="365040"/>
            <a:ext cx="854352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0" lang="en-US" sz="3300" strike="noStrike" u="none">
                <a:solidFill>
                  <a:schemeClr val="dk1"/>
                </a:solidFill>
                <a:uFillTx/>
                <a:latin typeface="游ゴシック Light"/>
              </a:rPr>
              <a:t>Click to edit Master title style</a:t>
            </a:r>
            <a:endParaRPr b="0" lang="en-GB" sz="33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81120" y="1825560"/>
            <a:ext cx="85435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100" strike="noStrike" u="none">
                <a:solidFill>
                  <a:schemeClr val="dk1"/>
                </a:solidFill>
                <a:uFillTx/>
                <a:latin typeface="游ゴシック"/>
              </a:rPr>
              <a:t>Click to edit Master text styles</a:t>
            </a:r>
            <a:endParaRPr b="0" lang="en-GB" sz="21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游ゴシック"/>
              </a:rPr>
              <a:t>Second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8571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500" strike="noStrike" u="none">
                <a:solidFill>
                  <a:schemeClr val="dk1"/>
                </a:solidFill>
                <a:uFillTx/>
                <a:latin typeface="游ゴシック"/>
              </a:rPr>
              <a:t>Third level</a:t>
            </a:r>
            <a:endParaRPr b="0" lang="en-GB" sz="15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2002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350" strike="noStrike" u="none">
                <a:solidFill>
                  <a:schemeClr val="dk1"/>
                </a:solidFill>
                <a:uFillTx/>
                <a:latin typeface="游ゴシック"/>
              </a:rPr>
              <a:t>Fourth level</a:t>
            </a:r>
            <a:endParaRPr b="0" lang="en-GB" sz="135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15429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350" strike="noStrike" u="none">
                <a:solidFill>
                  <a:schemeClr val="dk1"/>
                </a:solidFill>
                <a:uFillTx/>
                <a:latin typeface="游ゴシック"/>
              </a:rPr>
              <a:t>Fifth level</a:t>
            </a:r>
            <a:endParaRPr b="0" lang="en-GB" sz="135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dt" idx="13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-45000" bIns="-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800" strike="noStrike" u="none">
                <a:solidFill>
                  <a:schemeClr val="dk1"/>
                </a:solidFill>
                <a:uFillTx/>
                <a:latin typeface="游ゴシック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 </a:t>
            </a:r>
            <a:endParaRPr b="0" lang="en-GB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ftr" idx="14"/>
          </p:nvPr>
        </p:nvSpPr>
        <p:spPr>
          <a:xfrm>
            <a:off x="3281400" y="6356520"/>
            <a:ext cx="33429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sldNum" idx="15"/>
          </p:nvPr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3982AC9-DF79-4B53-A62F-DC8A62E84A6C}" type="slidenum">
              <a: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rPr>
              <a:t>1</a:t>
            </a:fld>
            <a:endParaRPr b="0" lang="en-GB" sz="9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8" descr=""/>
          <p:cNvPicPr/>
          <p:nvPr/>
        </p:nvPicPr>
        <p:blipFill>
          <a:blip r:embed="rId2"/>
          <a:stretch/>
        </p:blipFill>
        <p:spPr>
          <a:xfrm>
            <a:off x="7491240" y="-2880"/>
            <a:ext cx="2228400" cy="534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15920" y="1017000"/>
            <a:ext cx="54129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0" lang="en-US" sz="3000" strike="noStrike" u="none">
                <a:solidFill>
                  <a:schemeClr val="dk1"/>
                </a:solidFill>
                <a:uFillTx/>
                <a:latin typeface="Gill Sans Nova Light"/>
              </a:rPr>
              <a:t>Regions</a:t>
            </a:r>
            <a:endParaRPr b="0" lang="en-GB" sz="30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ftr" idx="16"/>
          </p:nvPr>
        </p:nvSpPr>
        <p:spPr>
          <a:xfrm>
            <a:off x="3281400" y="6356520"/>
            <a:ext cx="33429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sldNum" idx="17"/>
          </p:nvPr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A5A9E6A4-AED6-4FA2-8181-8D26629B8651}" type="slidenum">
              <a: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rPr>
              <a:t>1</a:t>
            </a:fld>
            <a:endParaRPr b="0" lang="en-GB" sz="9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115920" y="1467720"/>
            <a:ext cx="6508440" cy="4888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867360" y="859680"/>
            <a:ext cx="2699640" cy="179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6867360" y="2818080"/>
            <a:ext cx="2699640" cy="179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6867360" y="4793400"/>
            <a:ext cx="2699640" cy="179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3"/>
    <p:sldLayoutId id="2147483660" r:id="rId4"/>
    <p:sldLayoutId id="2147483661" r:id="rId5"/>
    <p:sldLayoutId id="2147483662" r:id="rId6"/>
    <p:sldLayoutId id="2147483663" r:id="rId7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図 8" descr=""/>
          <p:cNvPicPr/>
          <p:nvPr/>
        </p:nvPicPr>
        <p:blipFill>
          <a:blip r:embed="rId2"/>
          <a:stretch/>
        </p:blipFill>
        <p:spPr>
          <a:xfrm>
            <a:off x="7491240" y="-2880"/>
            <a:ext cx="2228400" cy="534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91480" y="1136520"/>
            <a:ext cx="2437920" cy="623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685800">
              <a:lnSpc>
                <a:spcPct val="90000"/>
              </a:lnSpc>
              <a:buNone/>
            </a:pPr>
            <a:r>
              <a:rPr b="0" lang="en-US" sz="3000" strike="noStrike" u="none">
                <a:solidFill>
                  <a:schemeClr val="dk1"/>
                </a:solidFill>
                <a:uFillTx/>
                <a:latin typeface="Gill Sans Nova Light"/>
              </a:rPr>
              <a:t>TITLE</a:t>
            </a:r>
            <a:endParaRPr b="0" lang="en-GB" sz="30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ftr" idx="18"/>
          </p:nvPr>
        </p:nvSpPr>
        <p:spPr>
          <a:xfrm>
            <a:off x="3281400" y="6356520"/>
            <a:ext cx="33429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sldNum" idx="19"/>
          </p:nvPr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6047E7A-9EFD-4EB1-BB29-F49F786DE89D}" type="slidenum">
              <a: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rPr>
              <a:t>&lt;number&gt;</a:t>
            </a:fld>
            <a:endParaRPr b="0" lang="en-GB" sz="9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body"/>
          </p:nvPr>
        </p:nvSpPr>
        <p:spPr>
          <a:xfrm>
            <a:off x="311400" y="361080"/>
            <a:ext cx="2969640" cy="19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body"/>
          </p:nvPr>
        </p:nvSpPr>
        <p:spPr>
          <a:xfrm>
            <a:off x="6762600" y="2453400"/>
            <a:ext cx="2969640" cy="19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53" name="PlaceHolder 6"/>
          <p:cNvSpPr>
            <a:spLocks noGrp="1"/>
          </p:cNvSpPr>
          <p:nvPr>
            <p:ph type="body"/>
          </p:nvPr>
        </p:nvSpPr>
        <p:spPr>
          <a:xfrm>
            <a:off x="3532680" y="2453400"/>
            <a:ext cx="2969640" cy="19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54" name="PlaceHolder 7"/>
          <p:cNvSpPr>
            <a:spLocks noGrp="1"/>
          </p:cNvSpPr>
          <p:nvPr>
            <p:ph type="body"/>
          </p:nvPr>
        </p:nvSpPr>
        <p:spPr>
          <a:xfrm>
            <a:off x="302400" y="2456280"/>
            <a:ext cx="2969640" cy="19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55" name="PlaceHolder 8"/>
          <p:cNvSpPr>
            <a:spLocks noGrp="1"/>
          </p:cNvSpPr>
          <p:nvPr>
            <p:ph type="body"/>
          </p:nvPr>
        </p:nvSpPr>
        <p:spPr>
          <a:xfrm>
            <a:off x="6762600" y="4551840"/>
            <a:ext cx="2969640" cy="19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56" name="PlaceHolder 9"/>
          <p:cNvSpPr>
            <a:spLocks noGrp="1"/>
          </p:cNvSpPr>
          <p:nvPr>
            <p:ph type="body"/>
          </p:nvPr>
        </p:nvSpPr>
        <p:spPr>
          <a:xfrm>
            <a:off x="3532680" y="4551840"/>
            <a:ext cx="2969640" cy="19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57" name="PlaceHolder 10"/>
          <p:cNvSpPr>
            <a:spLocks noGrp="1"/>
          </p:cNvSpPr>
          <p:nvPr>
            <p:ph type="body"/>
          </p:nvPr>
        </p:nvSpPr>
        <p:spPr>
          <a:xfrm>
            <a:off x="302400" y="4551840"/>
            <a:ext cx="2969640" cy="19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58" name="PlaceHolder 11"/>
          <p:cNvSpPr>
            <a:spLocks noGrp="1"/>
          </p:cNvSpPr>
          <p:nvPr>
            <p:ph type="body"/>
          </p:nvPr>
        </p:nvSpPr>
        <p:spPr>
          <a:xfrm>
            <a:off x="3532680" y="361080"/>
            <a:ext cx="2969640" cy="19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図 8" descr=""/>
          <p:cNvPicPr/>
          <p:nvPr/>
        </p:nvPicPr>
        <p:blipFill>
          <a:blip r:embed="rId2"/>
          <a:stretch/>
        </p:blipFill>
        <p:spPr>
          <a:xfrm>
            <a:off x="7491240" y="-2880"/>
            <a:ext cx="2228400" cy="534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891480" y="1136520"/>
            <a:ext cx="2437920" cy="623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algn="ctr" defTabSz="685800">
              <a:lnSpc>
                <a:spcPct val="90000"/>
              </a:lnSpc>
              <a:buNone/>
            </a:pPr>
            <a:r>
              <a:rPr b="0" lang="en-US" sz="3000" strike="noStrike" u="none">
                <a:solidFill>
                  <a:schemeClr val="dk1"/>
                </a:solidFill>
                <a:uFillTx/>
                <a:latin typeface="Gill Sans Nova Light"/>
              </a:rPr>
              <a:t>TITLE</a:t>
            </a:r>
            <a:endParaRPr b="0" lang="en-GB" sz="30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ftr" idx="20"/>
          </p:nvPr>
        </p:nvSpPr>
        <p:spPr>
          <a:xfrm>
            <a:off x="3281400" y="6356520"/>
            <a:ext cx="33429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sldNum" idx="21"/>
          </p:nvPr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35E1423-9A9D-4379-A9EC-A3096E6FE7D8}" type="slidenum">
              <a: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rPr>
              <a:t>&lt;number&gt;</a:t>
            </a:fld>
            <a:endParaRPr b="0" lang="en-GB" sz="9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311400" y="361080"/>
            <a:ext cx="2969640" cy="19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64" name="PlaceHolder 5"/>
          <p:cNvSpPr>
            <a:spLocks noGrp="1"/>
          </p:cNvSpPr>
          <p:nvPr>
            <p:ph type="body"/>
          </p:nvPr>
        </p:nvSpPr>
        <p:spPr>
          <a:xfrm>
            <a:off x="6762600" y="2453400"/>
            <a:ext cx="2969640" cy="19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65" name="PlaceHolder 6"/>
          <p:cNvSpPr>
            <a:spLocks noGrp="1"/>
          </p:cNvSpPr>
          <p:nvPr>
            <p:ph type="body"/>
          </p:nvPr>
        </p:nvSpPr>
        <p:spPr>
          <a:xfrm>
            <a:off x="3532680" y="2453400"/>
            <a:ext cx="2969640" cy="19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66" name="PlaceHolder 7"/>
          <p:cNvSpPr>
            <a:spLocks noGrp="1"/>
          </p:cNvSpPr>
          <p:nvPr>
            <p:ph type="body"/>
          </p:nvPr>
        </p:nvSpPr>
        <p:spPr>
          <a:xfrm>
            <a:off x="302400" y="2456280"/>
            <a:ext cx="2969640" cy="19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67" name="PlaceHolder 8"/>
          <p:cNvSpPr>
            <a:spLocks noGrp="1"/>
          </p:cNvSpPr>
          <p:nvPr>
            <p:ph type="body"/>
          </p:nvPr>
        </p:nvSpPr>
        <p:spPr>
          <a:xfrm>
            <a:off x="6762600" y="4551840"/>
            <a:ext cx="2969640" cy="19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68" name="PlaceHolder 9"/>
          <p:cNvSpPr>
            <a:spLocks noGrp="1"/>
          </p:cNvSpPr>
          <p:nvPr>
            <p:ph type="body"/>
          </p:nvPr>
        </p:nvSpPr>
        <p:spPr>
          <a:xfrm>
            <a:off x="3532680" y="4551840"/>
            <a:ext cx="2969640" cy="19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69" name="PlaceHolder 10"/>
          <p:cNvSpPr>
            <a:spLocks noGrp="1"/>
          </p:cNvSpPr>
          <p:nvPr>
            <p:ph type="body"/>
          </p:nvPr>
        </p:nvSpPr>
        <p:spPr>
          <a:xfrm>
            <a:off x="302400" y="4551840"/>
            <a:ext cx="2969640" cy="19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70" name="PlaceHolder 11"/>
          <p:cNvSpPr>
            <a:spLocks noGrp="1"/>
          </p:cNvSpPr>
          <p:nvPr>
            <p:ph type="body"/>
          </p:nvPr>
        </p:nvSpPr>
        <p:spPr>
          <a:xfrm>
            <a:off x="3532680" y="361080"/>
            <a:ext cx="2969640" cy="1979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Click to edit the outline text format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Second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Third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Fourth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Fifth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Sixth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Seventh Outline Level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71" name="PlaceHolder 12"/>
          <p:cNvSpPr>
            <a:spLocks noGrp="1"/>
          </p:cNvSpPr>
          <p:nvPr>
            <p:ph type="body"/>
          </p:nvPr>
        </p:nvSpPr>
        <p:spPr>
          <a:xfrm>
            <a:off x="6806880" y="1800000"/>
            <a:ext cx="2607120" cy="306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chemeClr val="dk1"/>
                </a:solidFill>
                <a:uFillTx/>
                <a:latin typeface="游ゴシック"/>
              </a:rPr>
              <a:t>URL</a:t>
            </a:r>
            <a:endParaRPr b="0" lang="en-GB" sz="12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図 8" descr=""/>
          <p:cNvPicPr/>
          <p:nvPr/>
        </p:nvPicPr>
        <p:blipFill>
          <a:blip r:embed="rId2"/>
          <a:stretch/>
        </p:blipFill>
        <p:spPr>
          <a:xfrm>
            <a:off x="7491240" y="-2880"/>
            <a:ext cx="2228400" cy="534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81120" y="365040"/>
            <a:ext cx="854352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0" lang="ja-JP" sz="3300" strike="noStrike" u="none">
                <a:solidFill>
                  <a:schemeClr val="dk1"/>
                </a:solidFill>
                <a:uFillTx/>
                <a:latin typeface="游ゴシック Light"/>
              </a:rPr>
              <a:t>マスター タイトルの書式設定</a:t>
            </a:r>
            <a:endParaRPr b="0" lang="en-GB" sz="33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81120" y="1825560"/>
            <a:ext cx="42098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2100" strike="noStrike" u="none">
                <a:solidFill>
                  <a:schemeClr val="dk1"/>
                </a:solidFill>
                <a:uFillTx/>
                <a:latin typeface="游ゴシック"/>
              </a:rPr>
              <a:t>マスター テキストの書式設定</a:t>
            </a:r>
            <a:endParaRPr b="0" lang="en-GB" sz="21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80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游ゴシック"/>
              </a:rPr>
              <a:t>2 </a:t>
            </a:r>
            <a:r>
              <a:rPr b="0" lang="ja-JP" sz="180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8571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50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500" strike="noStrike" u="none">
                <a:solidFill>
                  <a:schemeClr val="dk1"/>
                </a:solidFill>
                <a:uFillTx/>
                <a:latin typeface="游ゴシック"/>
              </a:rPr>
              <a:t>3 </a:t>
            </a:r>
            <a:r>
              <a:rPr b="0" lang="ja-JP" sz="150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5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2002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350" strike="noStrike" u="none">
                <a:solidFill>
                  <a:schemeClr val="dk1"/>
                </a:solidFill>
                <a:uFillTx/>
                <a:latin typeface="游ゴシック"/>
              </a:rPr>
              <a:t>4 </a:t>
            </a: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35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15429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350" strike="noStrike" u="none">
                <a:solidFill>
                  <a:schemeClr val="dk1"/>
                </a:solidFill>
                <a:uFillTx/>
                <a:latin typeface="游ゴシック"/>
              </a:rPr>
              <a:t>5 </a:t>
            </a: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35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014800" y="1825560"/>
            <a:ext cx="42098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171360" indent="-171360" defTabSz="685800">
              <a:lnSpc>
                <a:spcPct val="90000"/>
              </a:lnSpc>
              <a:spcBef>
                <a:spcPts val="751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2100" strike="noStrike" u="none">
                <a:solidFill>
                  <a:schemeClr val="dk1"/>
                </a:solidFill>
                <a:uFillTx/>
                <a:latin typeface="游ゴシック"/>
              </a:rPr>
              <a:t>マスター テキストの書式設定</a:t>
            </a:r>
            <a:endParaRPr b="0" lang="en-GB" sz="21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1" marL="5144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80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800" strike="noStrike" u="none">
                <a:solidFill>
                  <a:schemeClr val="dk1"/>
                </a:solidFill>
                <a:uFillTx/>
                <a:latin typeface="游ゴシック"/>
              </a:rPr>
              <a:t>2 </a:t>
            </a:r>
            <a:r>
              <a:rPr b="0" lang="ja-JP" sz="180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8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2" marL="8571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50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500" strike="noStrike" u="none">
                <a:solidFill>
                  <a:schemeClr val="dk1"/>
                </a:solidFill>
                <a:uFillTx/>
                <a:latin typeface="游ゴシック"/>
              </a:rPr>
              <a:t>3 </a:t>
            </a:r>
            <a:r>
              <a:rPr b="0" lang="ja-JP" sz="150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5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3" marL="120024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350" strike="noStrike" u="none">
                <a:solidFill>
                  <a:schemeClr val="dk1"/>
                </a:solidFill>
                <a:uFillTx/>
                <a:latin typeface="游ゴシック"/>
              </a:rPr>
              <a:t>4 </a:t>
            </a: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35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lvl="4" marL="1542960" indent="-171360" defTabSz="685800">
              <a:lnSpc>
                <a:spcPct val="90000"/>
              </a:lnSpc>
              <a:spcBef>
                <a:spcPts val="374"/>
              </a:spcBef>
              <a:buClr>
                <a:srgbClr val="000000"/>
              </a:buClr>
              <a:buFont typeface="Arial"/>
              <a:buChar char="•"/>
            </a:pP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第 </a:t>
            </a:r>
            <a:r>
              <a:rPr b="0" lang="en-US" sz="1350" strike="noStrike" u="none">
                <a:solidFill>
                  <a:schemeClr val="dk1"/>
                </a:solidFill>
                <a:uFillTx/>
                <a:latin typeface="游ゴシック"/>
              </a:rPr>
              <a:t>5 </a:t>
            </a:r>
            <a:r>
              <a:rPr b="0" lang="ja-JP" sz="1350" strike="noStrike" u="none">
                <a:solidFill>
                  <a:schemeClr val="dk1"/>
                </a:solidFill>
                <a:uFillTx/>
                <a:latin typeface="游ゴシック"/>
              </a:rPr>
              <a:t>レベル</a:t>
            </a:r>
            <a:endParaRPr b="0" lang="en-GB" sz="135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dt" idx="22"/>
          </p:nvPr>
        </p:nvSpPr>
        <p:spPr>
          <a:xfrm>
            <a:off x="68112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800" strike="noStrike" u="none">
                <a:solidFill>
                  <a:schemeClr val="dk1"/>
                </a:solidFill>
                <a:uFillTx/>
                <a:latin typeface="游ゴシック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800" strike="noStrike" u="none">
                <a:solidFill>
                  <a:schemeClr val="dk1"/>
                </a:solidFill>
                <a:uFillTx/>
                <a:latin typeface="游ゴシック"/>
              </a:rPr>
              <a:t>&lt;date/time&gt;</a:t>
            </a:r>
            <a:endParaRPr b="0" lang="en-GB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ftr" idx="23"/>
          </p:nvPr>
        </p:nvSpPr>
        <p:spPr>
          <a:xfrm>
            <a:off x="3281400" y="6356520"/>
            <a:ext cx="33429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GB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GB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sldNum" idx="24"/>
          </p:nvPr>
        </p:nvSpPr>
        <p:spPr>
          <a:xfrm>
            <a:off x="6996240" y="6356520"/>
            <a:ext cx="222840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36A1F9B-31E1-466A-A672-7505B5C2B459}" type="slidenum">
              <a:rPr b="0" lang="en-GB" sz="900" strike="noStrike" u="none">
                <a:solidFill>
                  <a:schemeClr val="dk1">
                    <a:tint val="75000"/>
                  </a:schemeClr>
                </a:solidFill>
                <a:uFillTx/>
                <a:latin typeface="游ゴシック"/>
              </a:rPr>
              <a:t>&lt;number&gt;</a:t>
            </a:fld>
            <a:endParaRPr b="0" lang="en-GB" sz="9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jpeg"/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jpeg"/><Relationship Id="rId8" Type="http://schemas.openxmlformats.org/officeDocument/2006/relationships/hyperlink" Target="https://exploreshizuoka.jp/en/region/izu-area/" TargetMode="External"/><Relationship Id="rId9" Type="http://schemas.openxmlformats.org/officeDocument/2006/relationships/hyperlink" Target="https://exploreshizuoka.jp/en/region/izu-area/" TargetMode="External"/><Relationship Id="rId10" Type="http://schemas.openxmlformats.org/officeDocument/2006/relationships/hyperlink" Target="https://exploreshizuoka.jp/en/region/izu-area/" TargetMode="External"/><Relationship Id="rId11" Type="http://schemas.openxmlformats.org/officeDocument/2006/relationships/image" Target="../media/image49.jpeg"/><Relationship Id="rId12" Type="http://schemas.openxmlformats.org/officeDocument/2006/relationships/slideLayout" Target="../slideLayouts/slideLayout1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slideLayout" Target="../slideLayouts/slideLayout6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hyperlink" Target="https://exploreshizuoka.jp/en/region/fuji-area/" TargetMode="External"/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8" Type="http://schemas.openxmlformats.org/officeDocument/2006/relationships/image" Target="../media/image60.jpeg"/><Relationship Id="rId9" Type="http://schemas.openxmlformats.org/officeDocument/2006/relationships/slideLayout" Target="../slideLayouts/slideLayout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61.jpeg"/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slideLayout" Target="../slideLayouts/slideLayout6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jpeg"/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hyperlink" Target="https://exploreshizuoka.jp/en/region/central-area/" TargetMode="External"/><Relationship Id="rId6" Type="http://schemas.openxmlformats.org/officeDocument/2006/relationships/image" Target="../media/image68.jpeg"/><Relationship Id="rId7" Type="http://schemas.openxmlformats.org/officeDocument/2006/relationships/image" Target="../media/image69.jpeg"/><Relationship Id="rId8" Type="http://schemas.openxmlformats.org/officeDocument/2006/relationships/image" Target="../media/image70.jpeg"/><Relationship Id="rId9" Type="http://schemas.openxmlformats.org/officeDocument/2006/relationships/slideLayout" Target="../slideLayouts/slideLayout1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50.png"/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slideLayout" Target="../slideLayouts/slideLayout6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hyperlink" Target="https://exploreshizuoka.jp/en/region/west-area/" TargetMode="External"/><Relationship Id="rId2" Type="http://schemas.openxmlformats.org/officeDocument/2006/relationships/image" Target="../media/image74.jpeg"/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6" Type="http://schemas.openxmlformats.org/officeDocument/2006/relationships/image" Target="../media/image78.jpeg"/><Relationship Id="rId7" Type="http://schemas.openxmlformats.org/officeDocument/2006/relationships/image" Target="../media/image79.jpeg"/><Relationship Id="rId8" Type="http://schemas.openxmlformats.org/officeDocument/2006/relationships/image" Target="../media/image80.jpeg"/><Relationship Id="rId9" Type="http://schemas.openxmlformats.org/officeDocument/2006/relationships/image" Target="../media/image81.jpeg"/><Relationship Id="rId10" Type="http://schemas.openxmlformats.org/officeDocument/2006/relationships/slideLayout" Target="../slideLayouts/slideLayout1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image" Target="../media/image83.jpeg"/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6" Type="http://schemas.openxmlformats.org/officeDocument/2006/relationships/image" Target="../media/image87.jpeg"/><Relationship Id="rId7" Type="http://schemas.openxmlformats.org/officeDocument/2006/relationships/image" Target="../media/image88.jpeg"/><Relationship Id="rId8" Type="http://schemas.openxmlformats.org/officeDocument/2006/relationships/image" Target="../media/image89.jpeg"/><Relationship Id="rId9" Type="http://schemas.openxmlformats.org/officeDocument/2006/relationships/slideLayout" Target="../slideLayouts/slideLayout1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slideLayout" Target="../slideLayouts/slideLayout6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slideLayout" Target="../slideLayouts/slideLayout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6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slideLayout" Target="../slideLayouts/slideLayout1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slideLayout" Target="../slideLayouts/slideLayout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slideLayout" Target="../slideLayouts/slideLayout1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hyperlink" Target="https://exploreshizuoka.jp/activities/" TargetMode="External"/><Relationship Id="rId9" Type="http://schemas.openxmlformats.org/officeDocument/2006/relationships/image" Target="../media/image37.jpeg"/><Relationship Id="rId10" Type="http://schemas.openxmlformats.org/officeDocument/2006/relationships/slideLayout" Target="../slideLayouts/slideLayout1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slideLayout" Target="../slideLayouts/slideLayout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"/>
          <p:cNvSpPr/>
          <p:nvPr/>
        </p:nvSpPr>
        <p:spPr>
          <a:xfrm>
            <a:off x="5212800" y="2691720"/>
            <a:ext cx="4165200" cy="213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5800" rIns="55800" tIns="27720" bIns="2772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5850" strike="noStrike" u="none">
                <a:solidFill>
                  <a:srgbClr val="000000"/>
                </a:solidFill>
                <a:uFillTx/>
                <a:latin typeface="Nunito Light"/>
                <a:ea typeface="Arial"/>
              </a:rPr>
              <a:t>Shizuoka</a:t>
            </a:r>
            <a:r>
              <a:rPr b="1" lang="en-US" sz="5850" strike="noStrike" u="none">
                <a:solidFill>
                  <a:srgbClr val="000000"/>
                </a:solidFill>
                <a:uFillTx/>
                <a:latin typeface="Gill Sans Nova Light"/>
                <a:ea typeface="Arial"/>
              </a:rPr>
              <a:t>        </a:t>
            </a:r>
            <a:r>
              <a:rPr b="1" lang="en-US" sz="1950" strike="noStrike" u="none">
                <a:solidFill>
                  <a:schemeClr val="lt1"/>
                </a:solidFill>
                <a:uFillTx/>
                <a:latin typeface="Nunito ExtraLight"/>
                <a:ea typeface="Arial"/>
              </a:rPr>
              <a:t>The majestic home of Mount Fuji </a:t>
            </a:r>
            <a:endParaRPr b="0" lang="en-GB" sz="195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9" name="Picture 3" descr="A body of water with a mountain in the background&#10;&#10;Description automatically generated"/>
          <p:cNvPicPr/>
          <p:nvPr/>
        </p:nvPicPr>
        <p:blipFill>
          <a:blip r:embed="rId1"/>
          <a:stretch/>
        </p:blipFill>
        <p:spPr>
          <a:xfrm>
            <a:off x="-2160" y="3600"/>
            <a:ext cx="10319040" cy="6879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0" name="Rectangle 3"/>
          <p:cNvSpPr/>
          <p:nvPr/>
        </p:nvSpPr>
        <p:spPr>
          <a:xfrm>
            <a:off x="4622040" y="3320280"/>
            <a:ext cx="5174640" cy="218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5800" rIns="55800" tIns="27720" bIns="2772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6000" strike="noStrike" u="none">
                <a:solidFill>
                  <a:schemeClr val="lt1"/>
                </a:solidFill>
                <a:uFillTx/>
                <a:latin typeface="Nunito Light"/>
                <a:ea typeface="Arial"/>
              </a:rPr>
              <a:t> </a:t>
            </a:r>
            <a:r>
              <a:rPr b="1" lang="en-US" sz="5400" strike="noStrike" u="none">
                <a:solidFill>
                  <a:schemeClr val="lt1"/>
                </a:solidFill>
                <a:uFillTx/>
                <a:latin typeface="Gill Sans Nova Light"/>
                <a:ea typeface="Arial"/>
              </a:rPr>
              <a:t>Shizuoka</a:t>
            </a:r>
            <a:br>
              <a:rPr sz="4400"/>
            </a:br>
            <a:r>
              <a:rPr b="0" lang="en-US" sz="4000" strike="noStrike" u="none">
                <a:solidFill>
                  <a:schemeClr val="lt1"/>
                </a:solidFill>
                <a:uFillTx/>
                <a:latin typeface="Gill Sans Nova Light"/>
                <a:ea typeface="Arial"/>
              </a:rPr>
              <a:t>Off the beaten path Fuji </a:t>
            </a:r>
            <a:endParaRPr b="0" lang="en-GB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891480" y="1136520"/>
            <a:ext cx="2437920" cy="623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85000" lnSpcReduction="19999"/>
          </a:bodyPr>
          <a:p>
            <a:pPr indent="0" algn="ctr" defTabSz="685800">
              <a:lnSpc>
                <a:spcPct val="90000"/>
              </a:lnSpc>
              <a:buNone/>
            </a:pPr>
            <a:r>
              <a:rPr b="1" lang="en-US" sz="2800" strike="noStrike" u="none">
                <a:solidFill>
                  <a:schemeClr val="dk1"/>
                </a:solidFill>
                <a:uFillTx/>
                <a:latin typeface="Gill Sans Nova Light"/>
                <a:ea typeface="游ゴシック Light"/>
              </a:rPr>
              <a:t>The Izu Region</a:t>
            </a:r>
            <a:endParaRPr b="0" lang="en-GB" sz="2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pic>
        <p:nvPicPr>
          <p:cNvPr id="178" name="図プレースホルダー 12" descr=""/>
          <p:cNvPicPr/>
          <p:nvPr/>
        </p:nvPicPr>
        <p:blipFill>
          <a:blip r:embed="rId1"/>
          <a:stretch/>
        </p:blipFill>
        <p:spPr>
          <a:xfrm>
            <a:off x="311400" y="36108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9" name="図プレースホルダー 30" descr=""/>
          <p:cNvPicPr/>
          <p:nvPr/>
        </p:nvPicPr>
        <p:blipFill>
          <a:blip r:embed="rId2"/>
          <a:stretch/>
        </p:blipFill>
        <p:spPr>
          <a:xfrm>
            <a:off x="6762600" y="245340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0" name="図プレースホルダー 22" descr=""/>
          <p:cNvPicPr/>
          <p:nvPr/>
        </p:nvPicPr>
        <p:blipFill>
          <a:blip r:embed="rId3"/>
          <a:stretch/>
        </p:blipFill>
        <p:spPr>
          <a:xfrm>
            <a:off x="3532680" y="245340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1" name="図プレースホルダー 16" descr=""/>
          <p:cNvPicPr/>
          <p:nvPr/>
        </p:nvPicPr>
        <p:blipFill>
          <a:blip r:embed="rId4"/>
          <a:stretch/>
        </p:blipFill>
        <p:spPr>
          <a:xfrm>
            <a:off x="302400" y="245628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2" name="図プレースホルダー 28" descr=""/>
          <p:cNvPicPr/>
          <p:nvPr/>
        </p:nvPicPr>
        <p:blipFill>
          <a:blip r:embed="rId5"/>
          <a:stretch/>
        </p:blipFill>
        <p:spPr>
          <a:xfrm>
            <a:off x="3532680" y="455184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3" name="図プレースホルダー 20" descr=""/>
          <p:cNvPicPr/>
          <p:nvPr/>
        </p:nvPicPr>
        <p:blipFill>
          <a:blip r:embed="rId6"/>
          <a:stretch/>
        </p:blipFill>
        <p:spPr>
          <a:xfrm>
            <a:off x="302400" y="455184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4" name="図プレースホルダー 14" descr=""/>
          <p:cNvPicPr/>
          <p:nvPr/>
        </p:nvPicPr>
        <p:blipFill>
          <a:blip r:embed="rId7"/>
          <a:stretch/>
        </p:blipFill>
        <p:spPr>
          <a:xfrm>
            <a:off x="3532680" y="36108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6762600" y="1727640"/>
            <a:ext cx="2925360" cy="302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1200" strike="noStrike" u="sng">
                <a:solidFill>
                  <a:schemeClr val="dk1"/>
                </a:solidFill>
                <a:uFillTx/>
                <a:latin typeface="Gill Sans Nova Light"/>
                <a:hlinkClick r:id="rId8"/>
              </a:rPr>
              <a:t>https</a:t>
            </a:r>
            <a:r>
              <a:rPr b="0" lang="en-US" sz="1200" strike="noStrike" u="sng">
                <a:solidFill>
                  <a:schemeClr val="dk1"/>
                </a:solidFill>
                <a:uFillTx/>
                <a:latin typeface="Gill Sans Nova Light"/>
                <a:hlinkClick r:id="rId9"/>
              </a:rPr>
              <a:t>://</a:t>
            </a:r>
            <a:r>
              <a:rPr b="0" lang="en-US" sz="1200" strike="noStrike" u="sng">
                <a:solidFill>
                  <a:schemeClr val="dk1"/>
                </a:solidFill>
                <a:uFillTx/>
                <a:latin typeface="Gill Sans Nova Light"/>
                <a:hlinkClick r:id="rId10"/>
              </a:rPr>
              <a:t>exploreshizuoka.jp/en/region/izu-area/</a:t>
            </a:r>
            <a:endParaRPr b="0" lang="en-GB" sz="12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12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pic>
        <p:nvPicPr>
          <p:cNvPr id="186" name="図プレースホルダー 31" descr=""/>
          <p:cNvPicPr/>
          <p:nvPr/>
        </p:nvPicPr>
        <p:blipFill>
          <a:blip r:embed="rId11"/>
          <a:stretch/>
        </p:blipFill>
        <p:spPr>
          <a:xfrm>
            <a:off x="6762600" y="4551480"/>
            <a:ext cx="2970000" cy="1980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115920" y="1017000"/>
            <a:ext cx="54129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1" lang="en-US" sz="2800" strike="noStrike" u="none">
                <a:solidFill>
                  <a:schemeClr val="dk1"/>
                </a:solidFill>
                <a:uFillTx/>
                <a:latin typeface="Gill Sans Nova Light"/>
                <a:ea typeface="游ゴシック Light"/>
              </a:rPr>
              <a:t>The Fuji Region</a:t>
            </a:r>
            <a:endParaRPr b="0" lang="en-GB" sz="2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pic>
        <p:nvPicPr>
          <p:cNvPr id="188" name="図プレースホルダー 6" descr=""/>
          <p:cNvPicPr/>
          <p:nvPr/>
        </p:nvPicPr>
        <p:blipFill>
          <a:blip r:embed="rId1"/>
          <a:srcRect l="4" t="0" r="4" b="0"/>
          <a:stretch/>
        </p:blipFill>
        <p:spPr>
          <a:xfrm>
            <a:off x="115920" y="1557360"/>
            <a:ext cx="6508440" cy="4881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9" name="図プレースホルダー 7" descr=""/>
          <p:cNvPicPr/>
          <p:nvPr/>
        </p:nvPicPr>
        <p:blipFill>
          <a:blip r:embed="rId2"/>
          <a:stretch/>
        </p:blipFill>
        <p:spPr>
          <a:xfrm>
            <a:off x="6867360" y="860400"/>
            <a:ext cx="2700000" cy="1798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0" name="図プレースホルダー 8" descr=""/>
          <p:cNvPicPr/>
          <p:nvPr/>
        </p:nvPicPr>
        <p:blipFill>
          <a:blip r:embed="rId3"/>
          <a:stretch/>
        </p:blipFill>
        <p:spPr>
          <a:xfrm>
            <a:off x="6867360" y="2817720"/>
            <a:ext cx="2700000" cy="180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1" name="図プレースホルダー 9" descr=""/>
          <p:cNvPicPr/>
          <p:nvPr/>
        </p:nvPicPr>
        <p:blipFill>
          <a:blip r:embed="rId4"/>
          <a:stretch/>
        </p:blipFill>
        <p:spPr>
          <a:xfrm>
            <a:off x="6867360" y="4792680"/>
            <a:ext cx="2700000" cy="180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2" name="楕円 10"/>
          <p:cNvSpPr/>
          <p:nvPr/>
        </p:nvSpPr>
        <p:spPr>
          <a:xfrm rot="614400">
            <a:off x="3729240" y="2806560"/>
            <a:ext cx="1821240" cy="176184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350" strike="noStrike" u="none">
              <a:solidFill>
                <a:schemeClr val="lt1"/>
              </a:solidFill>
              <a:uFillTx/>
              <a:latin typeface="游ゴシック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843240" y="1136520"/>
            <a:ext cx="2702880" cy="623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685800">
              <a:lnSpc>
                <a:spcPct val="90000"/>
              </a:lnSpc>
              <a:buNone/>
            </a:pPr>
            <a:r>
              <a:rPr b="1" lang="en-US" sz="2800" strike="noStrike" u="none">
                <a:solidFill>
                  <a:schemeClr val="dk1"/>
                </a:solidFill>
                <a:uFillTx/>
                <a:latin typeface="Gill Sans Nova Light"/>
                <a:ea typeface="游ゴシック Light"/>
              </a:rPr>
              <a:t>The Fuji Region</a:t>
            </a:r>
            <a:endParaRPr b="0" lang="en-GB" sz="2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pic>
        <p:nvPicPr>
          <p:cNvPr id="194" name="図プレースホルダー 14" descr=""/>
          <p:cNvPicPr/>
          <p:nvPr/>
        </p:nvPicPr>
        <p:blipFill>
          <a:blip r:embed="rId1"/>
          <a:stretch/>
        </p:blipFill>
        <p:spPr>
          <a:xfrm>
            <a:off x="3531240" y="455148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6891480" y="1760400"/>
            <a:ext cx="2607120" cy="306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1200" strike="noStrike" u="sng">
                <a:solidFill>
                  <a:schemeClr val="dk1"/>
                </a:solidFill>
                <a:uFillTx/>
                <a:latin typeface="Gill Sans Nova Light"/>
                <a:hlinkClick r:id="rId2"/>
              </a:rPr>
              <a:t>https://exploreshizuoka.jp/en/region/fuji-area/</a:t>
            </a:r>
            <a:endParaRPr b="0" lang="en-GB" sz="12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12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pic>
        <p:nvPicPr>
          <p:cNvPr id="196" name="図プレースホルダー 26" descr=""/>
          <p:cNvPicPr/>
          <p:nvPr/>
        </p:nvPicPr>
        <p:blipFill>
          <a:blip r:embed="rId3"/>
          <a:stretch/>
        </p:blipFill>
        <p:spPr>
          <a:xfrm>
            <a:off x="311040" y="36036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7" name="図プレースホルダー 46" descr=""/>
          <p:cNvPicPr/>
          <p:nvPr/>
        </p:nvPicPr>
        <p:blipFill>
          <a:blip r:embed="rId4"/>
          <a:stretch/>
        </p:blipFill>
        <p:spPr>
          <a:xfrm>
            <a:off x="303120" y="2455920"/>
            <a:ext cx="2968200" cy="4041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8" name="図プレースホルダー 12" descr=""/>
          <p:cNvPicPr/>
          <p:nvPr/>
        </p:nvPicPr>
        <p:blipFill>
          <a:blip r:embed="rId5"/>
          <a:stretch/>
        </p:blipFill>
        <p:spPr>
          <a:xfrm>
            <a:off x="3531240" y="246348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9" name="図プレースホルダー 59" descr=""/>
          <p:cNvPicPr/>
          <p:nvPr/>
        </p:nvPicPr>
        <p:blipFill>
          <a:blip r:embed="rId6"/>
          <a:stretch/>
        </p:blipFill>
        <p:spPr>
          <a:xfrm>
            <a:off x="6762600" y="245340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0" name="図プレースホルダー 16" descr=""/>
          <p:cNvPicPr/>
          <p:nvPr/>
        </p:nvPicPr>
        <p:blipFill>
          <a:blip r:embed="rId7"/>
          <a:stretch/>
        </p:blipFill>
        <p:spPr>
          <a:xfrm>
            <a:off x="3531240" y="37548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1" name="図プレースホルダー 63" descr=""/>
          <p:cNvPicPr/>
          <p:nvPr/>
        </p:nvPicPr>
        <p:blipFill>
          <a:blip r:embed="rId8"/>
          <a:stretch/>
        </p:blipFill>
        <p:spPr>
          <a:xfrm>
            <a:off x="6760800" y="4574160"/>
            <a:ext cx="2970000" cy="1980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115920" y="1017000"/>
            <a:ext cx="54129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1" lang="en-US" sz="2800" strike="noStrike" u="none">
                <a:solidFill>
                  <a:schemeClr val="dk1"/>
                </a:solidFill>
                <a:uFillTx/>
                <a:latin typeface="Gill Sans Nova Light"/>
                <a:ea typeface="游ゴシック Light"/>
              </a:rPr>
              <a:t>The Central Region</a:t>
            </a:r>
            <a:endParaRPr b="0" lang="en-GB" sz="2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pic>
        <p:nvPicPr>
          <p:cNvPr id="203" name="図プレースホルダー 13" descr=""/>
          <p:cNvPicPr/>
          <p:nvPr/>
        </p:nvPicPr>
        <p:blipFill>
          <a:blip r:embed="rId1"/>
          <a:stretch/>
        </p:blipFill>
        <p:spPr>
          <a:xfrm>
            <a:off x="115920" y="1557360"/>
            <a:ext cx="6508440" cy="4881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4" name="楕円 14"/>
          <p:cNvSpPr/>
          <p:nvPr/>
        </p:nvSpPr>
        <p:spPr>
          <a:xfrm rot="614400">
            <a:off x="2343960" y="3748680"/>
            <a:ext cx="1791360" cy="174456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350" strike="noStrike" u="none">
              <a:solidFill>
                <a:schemeClr val="lt1"/>
              </a:solidFill>
              <a:uFillTx/>
              <a:latin typeface="游ゴシック"/>
            </a:endParaRPr>
          </a:p>
        </p:txBody>
      </p:sp>
      <p:pic>
        <p:nvPicPr>
          <p:cNvPr id="205" name="図プレースホルダー 15" descr=""/>
          <p:cNvPicPr/>
          <p:nvPr/>
        </p:nvPicPr>
        <p:blipFill>
          <a:blip r:embed="rId2"/>
          <a:stretch/>
        </p:blipFill>
        <p:spPr>
          <a:xfrm>
            <a:off x="6867360" y="860400"/>
            <a:ext cx="2700000" cy="1798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6" name="図プレースホルダー 16" descr=""/>
          <p:cNvPicPr/>
          <p:nvPr/>
        </p:nvPicPr>
        <p:blipFill>
          <a:blip r:embed="rId3"/>
          <a:stretch/>
        </p:blipFill>
        <p:spPr>
          <a:xfrm>
            <a:off x="6867360" y="2817720"/>
            <a:ext cx="2700000" cy="180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7" name="Picture Placeholder 4" descr="A plate of food with a lemon&#10;&#10;AI-generated content may be incorrect."/>
          <p:cNvPicPr/>
          <p:nvPr/>
        </p:nvPicPr>
        <p:blipFill>
          <a:blip r:embed="rId4"/>
          <a:srcRect l="0" t="55" r="0" b="55"/>
          <a:stretch/>
        </p:blipFill>
        <p:spPr>
          <a:xfrm>
            <a:off x="6867360" y="4796280"/>
            <a:ext cx="2699640" cy="17938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733440" y="1141560"/>
            <a:ext cx="2899080" cy="645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685800">
              <a:lnSpc>
                <a:spcPct val="90000"/>
              </a:lnSpc>
              <a:buNone/>
            </a:pPr>
            <a:r>
              <a:rPr b="1" lang="en-US" sz="2800" strike="noStrike" u="none">
                <a:solidFill>
                  <a:schemeClr val="dk1"/>
                </a:solidFill>
                <a:uFillTx/>
                <a:latin typeface="Gill Sans Nova Light"/>
                <a:ea typeface="游ゴシック Light"/>
              </a:rPr>
              <a:t>The Central Region</a:t>
            </a:r>
            <a:endParaRPr b="0" lang="en-GB" sz="2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pic>
        <p:nvPicPr>
          <p:cNvPr id="209" name="図プレースホルダー 14" descr=""/>
          <p:cNvPicPr/>
          <p:nvPr/>
        </p:nvPicPr>
        <p:blipFill>
          <a:blip r:embed="rId1"/>
          <a:stretch/>
        </p:blipFill>
        <p:spPr>
          <a:xfrm>
            <a:off x="311400" y="36108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0" name="図プレースホルダー 21" descr=""/>
          <p:cNvPicPr/>
          <p:nvPr/>
        </p:nvPicPr>
        <p:blipFill>
          <a:blip r:embed="rId2"/>
          <a:stretch/>
        </p:blipFill>
        <p:spPr>
          <a:xfrm>
            <a:off x="6768000" y="2452680"/>
            <a:ext cx="2970000" cy="4079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1" name="図プレースホルダー 25" descr=""/>
          <p:cNvPicPr/>
          <p:nvPr/>
        </p:nvPicPr>
        <p:blipFill>
          <a:blip r:embed="rId3"/>
          <a:stretch/>
        </p:blipFill>
        <p:spPr>
          <a:xfrm>
            <a:off x="3532680" y="245340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2" name="図プレースホルダー 19" descr=""/>
          <p:cNvPicPr/>
          <p:nvPr/>
        </p:nvPicPr>
        <p:blipFill>
          <a:blip r:embed="rId4"/>
          <a:stretch/>
        </p:blipFill>
        <p:spPr>
          <a:xfrm>
            <a:off x="302400" y="455184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6806880" y="1800000"/>
            <a:ext cx="2607120" cy="306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685800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1200" strike="noStrike" u="sng">
                <a:solidFill>
                  <a:schemeClr val="dk1"/>
                </a:solidFill>
                <a:uFillTx/>
                <a:latin typeface="Gill Sans Nova Light"/>
                <a:hlinkClick r:id="rId5"/>
              </a:rPr>
              <a:t>https://exploreshizuoka.jp/en/region/central-area/</a:t>
            </a:r>
            <a:endParaRPr b="0" lang="en-GB" sz="12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pic>
        <p:nvPicPr>
          <p:cNvPr id="214" name="図プレースホルダー 16" descr=""/>
          <p:cNvPicPr/>
          <p:nvPr/>
        </p:nvPicPr>
        <p:blipFill>
          <a:blip r:embed="rId6"/>
          <a:stretch/>
        </p:blipFill>
        <p:spPr>
          <a:xfrm>
            <a:off x="3532320" y="455148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5" name="図プレースホルダー 14" descr=""/>
          <p:cNvPicPr/>
          <p:nvPr/>
        </p:nvPicPr>
        <p:blipFill>
          <a:blip r:embed="rId7"/>
          <a:stretch/>
        </p:blipFill>
        <p:spPr>
          <a:xfrm>
            <a:off x="3532320" y="36036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6" name="Picture 7" descr="A bridge over a river&#10;&#10;AI-generated content may be incorrect."/>
          <p:cNvPicPr/>
          <p:nvPr/>
        </p:nvPicPr>
        <p:blipFill>
          <a:blip r:embed="rId8"/>
          <a:stretch/>
        </p:blipFill>
        <p:spPr>
          <a:xfrm>
            <a:off x="312480" y="2449440"/>
            <a:ext cx="2970720" cy="19836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115920" y="1017000"/>
            <a:ext cx="54129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1" lang="en-US" sz="2800" strike="noStrike" u="none">
                <a:solidFill>
                  <a:schemeClr val="dk1"/>
                </a:solidFill>
                <a:uFillTx/>
                <a:latin typeface="Gill Sans Nova Light"/>
                <a:ea typeface="游ゴシック Light"/>
              </a:rPr>
              <a:t>The Western Region</a:t>
            </a:r>
            <a:endParaRPr b="0" lang="en-GB" sz="2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pic>
        <p:nvPicPr>
          <p:cNvPr id="218" name="図プレースホルダー 11" descr=""/>
          <p:cNvPicPr/>
          <p:nvPr/>
        </p:nvPicPr>
        <p:blipFill>
          <a:blip r:embed="rId1"/>
          <a:stretch/>
        </p:blipFill>
        <p:spPr>
          <a:xfrm>
            <a:off x="6867360" y="2818080"/>
            <a:ext cx="2699640" cy="179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9" name="図プレースホルダー 13" descr=""/>
          <p:cNvPicPr/>
          <p:nvPr/>
        </p:nvPicPr>
        <p:blipFill>
          <a:blip r:embed="rId2"/>
          <a:stretch/>
        </p:blipFill>
        <p:spPr>
          <a:xfrm>
            <a:off x="115920" y="1557360"/>
            <a:ext cx="6508440" cy="4881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0" name="楕円 7"/>
          <p:cNvSpPr/>
          <p:nvPr/>
        </p:nvSpPr>
        <p:spPr>
          <a:xfrm rot="614400">
            <a:off x="507960" y="4012200"/>
            <a:ext cx="1927800" cy="207792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350" strike="noStrike" u="none">
              <a:solidFill>
                <a:schemeClr val="lt1"/>
              </a:solidFill>
              <a:uFillTx/>
              <a:latin typeface="游ゴシック"/>
            </a:endParaRPr>
          </a:p>
        </p:txBody>
      </p:sp>
      <p:pic>
        <p:nvPicPr>
          <p:cNvPr id="221" name="図プレースホルダー 8" descr=""/>
          <p:cNvPicPr/>
          <p:nvPr/>
        </p:nvPicPr>
        <p:blipFill>
          <a:blip r:embed="rId3"/>
          <a:stretch/>
        </p:blipFill>
        <p:spPr>
          <a:xfrm>
            <a:off x="6867360" y="860400"/>
            <a:ext cx="2700000" cy="1798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2" name="図プレースホルダー 9" descr=""/>
          <p:cNvPicPr/>
          <p:nvPr/>
        </p:nvPicPr>
        <p:blipFill>
          <a:blip r:embed="rId4"/>
          <a:stretch/>
        </p:blipFill>
        <p:spPr>
          <a:xfrm>
            <a:off x="6867360" y="4792680"/>
            <a:ext cx="2700000" cy="1800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603120" y="1141560"/>
            <a:ext cx="3130560" cy="645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685800">
              <a:lnSpc>
                <a:spcPct val="90000"/>
              </a:lnSpc>
              <a:buNone/>
            </a:pPr>
            <a:r>
              <a:rPr b="1" lang="en-US" sz="2800" strike="noStrike" u="none">
                <a:solidFill>
                  <a:schemeClr val="dk1"/>
                </a:solidFill>
                <a:uFillTx/>
                <a:latin typeface="Gill Sans Nova Light"/>
                <a:ea typeface="游ゴシック Light"/>
              </a:rPr>
              <a:t>The Western Region</a:t>
            </a:r>
            <a:endParaRPr b="0" lang="en-GB" sz="2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/>
          </p:nvPr>
        </p:nvSpPr>
        <p:spPr>
          <a:xfrm>
            <a:off x="6806880" y="1800000"/>
            <a:ext cx="2607120" cy="306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algn="ctr" defTabSz="685800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r>
              <a:rPr b="0" lang="en-US" sz="1200" strike="noStrike" u="sng">
                <a:solidFill>
                  <a:schemeClr val="dk1"/>
                </a:solidFill>
                <a:uFillTx/>
                <a:latin typeface="Gill Sans Nova Light"/>
                <a:hlinkClick r:id="rId1"/>
              </a:rPr>
              <a:t>https://exploreshizuoka.jp/en/region/west-area/</a:t>
            </a:r>
            <a:endParaRPr b="0" lang="en-GB" sz="1200" strike="noStrike" u="none">
              <a:solidFill>
                <a:schemeClr val="dk1"/>
              </a:solidFill>
              <a:uFillTx/>
              <a:latin typeface="游ゴシック"/>
            </a:endParaRPr>
          </a:p>
          <a:p>
            <a:pPr indent="0" algn="ctr" defTabSz="685800">
              <a:lnSpc>
                <a:spcPct val="90000"/>
              </a:lnSpc>
              <a:spcBef>
                <a:spcPts val="751"/>
              </a:spcBef>
              <a:buNone/>
              <a:tabLst>
                <a:tab algn="l" pos="0"/>
              </a:tabLst>
            </a:pPr>
            <a:endParaRPr b="0" lang="en-GB" sz="12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pic>
        <p:nvPicPr>
          <p:cNvPr id="225" name="図プレースホルダー 13" descr=""/>
          <p:cNvPicPr/>
          <p:nvPr/>
        </p:nvPicPr>
        <p:blipFill>
          <a:blip r:embed="rId2"/>
          <a:stretch/>
        </p:blipFill>
        <p:spPr>
          <a:xfrm>
            <a:off x="303120" y="4551480"/>
            <a:ext cx="29682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6" name="図プレースホルダー 12" descr=""/>
          <p:cNvPicPr/>
          <p:nvPr/>
        </p:nvPicPr>
        <p:blipFill>
          <a:blip r:embed="rId3"/>
          <a:stretch/>
        </p:blipFill>
        <p:spPr>
          <a:xfrm>
            <a:off x="3532320" y="455148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7" name="図プレースホルダー 19" descr=""/>
          <p:cNvPicPr/>
          <p:nvPr/>
        </p:nvPicPr>
        <p:blipFill>
          <a:blip r:embed="rId4"/>
          <a:stretch/>
        </p:blipFill>
        <p:spPr>
          <a:xfrm>
            <a:off x="3532320" y="36036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8" name="図プレースホルダー 17" descr=""/>
          <p:cNvPicPr/>
          <p:nvPr/>
        </p:nvPicPr>
        <p:blipFill>
          <a:blip r:embed="rId5"/>
          <a:stretch/>
        </p:blipFill>
        <p:spPr>
          <a:xfrm>
            <a:off x="6762600" y="245268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9" name="図プレースホルダー 21" descr=""/>
          <p:cNvPicPr/>
          <p:nvPr/>
        </p:nvPicPr>
        <p:blipFill>
          <a:blip r:embed="rId6"/>
          <a:stretch/>
        </p:blipFill>
        <p:spPr>
          <a:xfrm>
            <a:off x="3532320" y="245268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0" name="図プレースホルダー 29" descr=""/>
          <p:cNvPicPr/>
          <p:nvPr/>
        </p:nvPicPr>
        <p:blipFill>
          <a:blip r:embed="rId7"/>
          <a:stretch/>
        </p:blipFill>
        <p:spPr>
          <a:xfrm>
            <a:off x="311040" y="36036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1" name="図プレースホルダー 27" descr=""/>
          <p:cNvPicPr/>
          <p:nvPr/>
        </p:nvPicPr>
        <p:blipFill>
          <a:blip r:embed="rId8"/>
          <a:stretch/>
        </p:blipFill>
        <p:spPr>
          <a:xfrm>
            <a:off x="6762600" y="455148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2" name="図プレースホルダー 56" descr=""/>
          <p:cNvPicPr/>
          <p:nvPr/>
        </p:nvPicPr>
        <p:blipFill>
          <a:blip r:embed="rId9"/>
          <a:stretch/>
        </p:blipFill>
        <p:spPr>
          <a:xfrm>
            <a:off x="302400" y="2456280"/>
            <a:ext cx="2969640" cy="1979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6983280" y="1038960"/>
            <a:ext cx="2527920" cy="623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685800">
              <a:lnSpc>
                <a:spcPct val="90000"/>
              </a:lnSpc>
              <a:buNone/>
            </a:pPr>
            <a:r>
              <a:rPr b="1" lang="en-US" sz="2800" strike="noStrike" u="none">
                <a:solidFill>
                  <a:schemeClr val="dk1"/>
                </a:solidFill>
                <a:uFillTx/>
                <a:latin typeface="Gill Sans Nova Light"/>
                <a:ea typeface="游ゴシック Light"/>
              </a:rPr>
              <a:t>Accommodation</a:t>
            </a:r>
            <a:endParaRPr b="0" lang="en-GB" sz="2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pic>
        <p:nvPicPr>
          <p:cNvPr id="234" name="図プレースホルダー 11" descr=""/>
          <p:cNvPicPr/>
          <p:nvPr/>
        </p:nvPicPr>
        <p:blipFill>
          <a:blip r:embed="rId1"/>
          <a:stretch/>
        </p:blipFill>
        <p:spPr>
          <a:xfrm>
            <a:off x="311400" y="36108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5" name="図プレースホルダー 21" descr=""/>
          <p:cNvPicPr/>
          <p:nvPr/>
        </p:nvPicPr>
        <p:blipFill>
          <a:blip r:embed="rId2"/>
          <a:stretch/>
        </p:blipFill>
        <p:spPr>
          <a:xfrm>
            <a:off x="6762600" y="245340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6" name="図プレースホルダー 59" descr=""/>
          <p:cNvPicPr/>
          <p:nvPr/>
        </p:nvPicPr>
        <p:blipFill>
          <a:blip r:embed="rId3"/>
          <a:stretch/>
        </p:blipFill>
        <p:spPr>
          <a:xfrm>
            <a:off x="6762600" y="455184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7" name="図プレースホルダー 65" descr=""/>
          <p:cNvPicPr/>
          <p:nvPr/>
        </p:nvPicPr>
        <p:blipFill>
          <a:blip r:embed="rId4"/>
          <a:stretch/>
        </p:blipFill>
        <p:spPr>
          <a:xfrm>
            <a:off x="3532320" y="36036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8" name="図プレースホルダー 25" descr=""/>
          <p:cNvPicPr/>
          <p:nvPr/>
        </p:nvPicPr>
        <p:blipFill>
          <a:blip r:embed="rId5"/>
          <a:srcRect l="27" t="0" r="27" b="0"/>
          <a:stretch/>
        </p:blipFill>
        <p:spPr>
          <a:xfrm>
            <a:off x="3532680" y="245340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9" name="図プレースホルダー 55" descr=""/>
          <p:cNvPicPr/>
          <p:nvPr/>
        </p:nvPicPr>
        <p:blipFill>
          <a:blip r:embed="rId6"/>
          <a:stretch/>
        </p:blipFill>
        <p:spPr>
          <a:xfrm>
            <a:off x="302400" y="455184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0" name="図プレースホルダー 69" descr=""/>
          <p:cNvPicPr/>
          <p:nvPr/>
        </p:nvPicPr>
        <p:blipFill>
          <a:blip r:embed="rId7"/>
          <a:stretch/>
        </p:blipFill>
        <p:spPr>
          <a:xfrm>
            <a:off x="302400" y="245628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1" name="図プレースホルダー 63" descr=""/>
          <p:cNvPicPr/>
          <p:nvPr/>
        </p:nvPicPr>
        <p:blipFill>
          <a:blip r:embed="rId8"/>
          <a:stretch/>
        </p:blipFill>
        <p:spPr>
          <a:xfrm>
            <a:off x="3532320" y="4551840"/>
            <a:ext cx="2969640" cy="1979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コンテンツ プレースホルダー 6" descr=""/>
          <p:cNvPicPr/>
          <p:nvPr/>
        </p:nvPicPr>
        <p:blipFill>
          <a:blip r:embed="rId1"/>
          <a:stretch/>
        </p:blipFill>
        <p:spPr>
          <a:xfrm>
            <a:off x="509040" y="474120"/>
            <a:ext cx="8887320" cy="6283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3" name="TextBox 1"/>
          <p:cNvSpPr/>
          <p:nvPr/>
        </p:nvSpPr>
        <p:spPr>
          <a:xfrm>
            <a:off x="1385640" y="5593320"/>
            <a:ext cx="3657240" cy="131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Gill Sans Nova Light"/>
                <a:ea typeface="游ゴシック"/>
              </a:rPr>
              <a:t>UK Representative: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Gill Sans Nova Light"/>
                <a:ea typeface="游ゴシック"/>
              </a:rPr>
              <a:t>Sandra Kwan</a:t>
            </a:r>
            <a:br>
              <a:rPr sz="2000"/>
            </a:br>
            <a:r>
              <a:rPr b="1" lang="en-US" sz="2000" strike="noStrike" u="none">
                <a:solidFill>
                  <a:schemeClr val="dk1"/>
                </a:solidFill>
                <a:uFillTx/>
                <a:latin typeface="Gill Sans Nova Light"/>
                <a:ea typeface="游ゴシック"/>
              </a:rPr>
              <a:t>sandra@humewhitehead.co.uk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図 3" descr=""/>
          <p:cNvPicPr/>
          <p:nvPr/>
        </p:nvPicPr>
        <p:blipFill>
          <a:blip r:embed="rId1"/>
          <a:stretch/>
        </p:blipFill>
        <p:spPr>
          <a:xfrm>
            <a:off x="781560" y="590760"/>
            <a:ext cx="8364960" cy="5577480"/>
          </a:xfrm>
          <a:prstGeom prst="rect">
            <a:avLst/>
          </a:prstGeom>
          <a:noFill/>
          <a:ln w="0">
            <a:noFill/>
          </a:ln>
          <a:effectLst>
            <a:glow rad="127080">
              <a:srgbClr val="4472c4">
                <a:alpha val="0"/>
              </a:srgbClr>
            </a:glow>
          </a:effectLst>
        </p:spPr>
      </p:pic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3054600" y="3640320"/>
            <a:ext cx="3796920" cy="1601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92500" lnSpcReduction="9999"/>
          </a:bodyPr>
          <a:p>
            <a:pPr indent="0" algn="ctr" defTabSz="685800">
              <a:lnSpc>
                <a:spcPct val="90000"/>
              </a:lnSpc>
              <a:buNone/>
            </a:pPr>
            <a:r>
              <a:rPr b="1" lang="en-US" sz="4950" strike="noStrike" u="none">
                <a:solidFill>
                  <a:schemeClr val="lt1"/>
                </a:solidFill>
                <a:uFillTx/>
                <a:latin typeface="Gill Sans Nova Light"/>
              </a:rPr>
              <a:t>Thank you!</a:t>
            </a:r>
            <a:br>
              <a:rPr sz="3000"/>
            </a:br>
            <a:br>
              <a:rPr sz="3000"/>
            </a:br>
            <a:r>
              <a:rPr b="0" lang="en-US" sz="2100" strike="noStrike" u="none">
                <a:solidFill>
                  <a:schemeClr val="dk1"/>
                </a:solidFill>
                <a:uFillTx/>
                <a:latin typeface="Gill Sans Nova Light"/>
              </a:rPr>
              <a:t> </a:t>
            </a:r>
            <a:r>
              <a:rPr b="0" lang="en-US" sz="2100" strike="noStrike" u="none">
                <a:solidFill>
                  <a:schemeClr val="lt1"/>
                </a:solidFill>
                <a:uFillTx/>
                <a:latin typeface="Gill Sans Nova Light"/>
              </a:rPr>
              <a:t>www.exploreshizuoka.jp </a:t>
            </a:r>
            <a:endParaRPr b="0" lang="en-GB" sz="21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図 1" descr=""/>
          <p:cNvPicPr/>
          <p:nvPr/>
        </p:nvPicPr>
        <p:blipFill>
          <a:blip r:embed="rId1"/>
          <a:stretch/>
        </p:blipFill>
        <p:spPr>
          <a:xfrm>
            <a:off x="214200" y="865080"/>
            <a:ext cx="9477360" cy="5426640"/>
          </a:xfrm>
          <a:prstGeom prst="rect">
            <a:avLst/>
          </a:prstGeom>
          <a:noFill/>
          <a:ln w="0">
            <a:noFill/>
          </a:ln>
        </p:spPr>
      </p:pic>
      <p:grpSp>
        <p:nvGrpSpPr>
          <p:cNvPr id="112" name="グループ化 16"/>
          <p:cNvGrpSpPr/>
          <p:nvPr/>
        </p:nvGrpSpPr>
        <p:grpSpPr>
          <a:xfrm>
            <a:off x="4749480" y="3045600"/>
            <a:ext cx="2296440" cy="1007280"/>
            <a:chOff x="4749480" y="3045600"/>
            <a:chExt cx="2296440" cy="1007280"/>
          </a:xfrm>
        </p:grpSpPr>
        <p:sp>
          <p:nvSpPr>
            <p:cNvPr id="113" name="楕円 3"/>
            <p:cNvSpPr/>
            <p:nvPr/>
          </p:nvSpPr>
          <p:spPr>
            <a:xfrm>
              <a:off x="4749480" y="3932280"/>
              <a:ext cx="120600" cy="120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0320" bIns="4032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uFillTx/>
                <a:latin typeface="游ゴシック"/>
              </a:endParaRPr>
            </a:p>
          </p:txBody>
        </p:sp>
        <p:sp>
          <p:nvSpPr>
            <p:cNvPr id="114" name="楕円 9"/>
            <p:cNvSpPr/>
            <p:nvPr/>
          </p:nvSpPr>
          <p:spPr>
            <a:xfrm>
              <a:off x="5794200" y="3321360"/>
              <a:ext cx="224280" cy="2242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uFillTx/>
                <a:latin typeface="游ゴシック"/>
              </a:endParaRPr>
            </a:p>
          </p:txBody>
        </p:sp>
        <p:sp>
          <p:nvSpPr>
            <p:cNvPr id="115" name="楕円 12"/>
            <p:cNvSpPr/>
            <p:nvPr/>
          </p:nvSpPr>
          <p:spPr>
            <a:xfrm>
              <a:off x="5238000" y="3824280"/>
              <a:ext cx="120600" cy="120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0320" bIns="4032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uFillTx/>
                <a:latin typeface="游ゴシック"/>
              </a:endParaRPr>
            </a:p>
          </p:txBody>
        </p:sp>
        <p:sp>
          <p:nvSpPr>
            <p:cNvPr id="116" name="楕円 13"/>
            <p:cNvSpPr/>
            <p:nvPr/>
          </p:nvSpPr>
          <p:spPr>
            <a:xfrm>
              <a:off x="6364440" y="3045600"/>
              <a:ext cx="120600" cy="120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0320" bIns="4032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uFillTx/>
                <a:latin typeface="游ゴシック"/>
              </a:endParaRPr>
            </a:p>
          </p:txBody>
        </p:sp>
        <p:sp>
          <p:nvSpPr>
            <p:cNvPr id="117" name="楕円 14"/>
            <p:cNvSpPr/>
            <p:nvPr/>
          </p:nvSpPr>
          <p:spPr>
            <a:xfrm>
              <a:off x="6715800" y="3052080"/>
              <a:ext cx="120600" cy="120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0320" bIns="4032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uFillTx/>
                <a:latin typeface="游ゴシック"/>
              </a:endParaRPr>
            </a:p>
          </p:txBody>
        </p:sp>
        <p:sp>
          <p:nvSpPr>
            <p:cNvPr id="118" name="楕円 15"/>
            <p:cNvSpPr/>
            <p:nvPr/>
          </p:nvSpPr>
          <p:spPr>
            <a:xfrm>
              <a:off x="6925320" y="3122640"/>
              <a:ext cx="120600" cy="120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0320" bIns="4032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GB" sz="1800" strike="noStrike" u="none">
                <a:solidFill>
                  <a:schemeClr val="lt1"/>
                </a:solidFill>
                <a:uFillTx/>
                <a:latin typeface="游ゴシック"/>
              </a:endParaRPr>
            </a:p>
          </p:txBody>
        </p:sp>
      </p:grpSp>
      <p:sp>
        <p:nvSpPr>
          <p:cNvPr id="119" name="TextBox 4"/>
          <p:cNvSpPr/>
          <p:nvPr/>
        </p:nvSpPr>
        <p:spPr>
          <a:xfrm>
            <a:off x="317880" y="312840"/>
            <a:ext cx="2909880" cy="1981080"/>
          </a:xfrm>
          <a:prstGeom prst="rect">
            <a:avLst/>
          </a:prstGeom>
          <a:solidFill>
            <a:srgbClr val="00b050"/>
          </a:solidFill>
          <a:ln w="0">
            <a:noFill/>
          </a:ln>
          <a:effectLst>
            <a:outerShdw blurRad="63360" dir="2700000" dist="37674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horzOverflow="overflow" anchor="t">
            <a:spAutoFit/>
          </a:bodyPr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2800" strike="noStrike" u="none">
                <a:solidFill>
                  <a:srgbClr val="ffffff"/>
                </a:solidFill>
                <a:uFillTx/>
                <a:latin typeface="Gill Sans Nova Light"/>
              </a:rPr>
              <a:t>Where is Shizuoka?</a:t>
            </a:r>
            <a:endParaRPr b="0" lang="en-GB" sz="2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115920" y="1017000"/>
            <a:ext cx="54129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GB" sz="3000" strike="noStrike" u="none">
              <a:solidFill>
                <a:schemeClr val="dk1"/>
              </a:solidFill>
              <a:uFillTx/>
              <a:latin typeface="Gill Sans Nova Light"/>
            </a:endParaRPr>
          </a:p>
        </p:txBody>
      </p:sp>
      <p:pic>
        <p:nvPicPr>
          <p:cNvPr id="121" name="Picture Placeholder 7" descr="A field of purple flowers with a mountain in the background&#10;&#10;AI-generated content may be incorrect."/>
          <p:cNvPicPr/>
          <p:nvPr/>
        </p:nvPicPr>
        <p:blipFill>
          <a:blip r:embed="rId1"/>
          <a:srcRect l="5605" t="0" r="5605" b="0"/>
          <a:stretch/>
        </p:blipFill>
        <p:spPr>
          <a:xfrm>
            <a:off x="0" y="0"/>
            <a:ext cx="9905760" cy="7440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2" name="TextBox 2"/>
          <p:cNvSpPr/>
          <p:nvPr/>
        </p:nvSpPr>
        <p:spPr>
          <a:xfrm>
            <a:off x="317880" y="312840"/>
            <a:ext cx="2677680" cy="5030280"/>
          </a:xfrm>
          <a:prstGeom prst="rect">
            <a:avLst/>
          </a:prstGeom>
          <a:solidFill>
            <a:srgbClr val="00b050"/>
          </a:solidFill>
          <a:ln w="0">
            <a:noFill/>
          </a:ln>
          <a:effectLst>
            <a:outerShdw blurRad="63360" dir="2700000" dist="37674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numCol="1" spcCol="0" horzOverflow="overflow" anchor="t">
            <a:spAutoFit/>
          </a:bodyPr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2800" strike="noStrike" u="none">
                <a:solidFill>
                  <a:srgbClr val="ffffff"/>
                </a:solidFill>
                <a:uFillTx/>
                <a:latin typeface="Gill Sans Nova Light"/>
              </a:rPr>
              <a:t>How to get there</a:t>
            </a:r>
            <a:endParaRPr b="0" lang="en-GB" sz="2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2000" strike="noStrike" u="none">
                <a:solidFill>
                  <a:srgbClr val="ffffff"/>
                </a:solidFill>
                <a:uFillTx/>
                <a:latin typeface="Gill Sans Nova Light"/>
              </a:rPr>
              <a:t>One hour by Shinkansen (bullet train) from Tokyo </a:t>
            </a:r>
            <a:endParaRPr b="0" lang="en-GB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2000" strike="noStrike" u="none">
                <a:solidFill>
                  <a:srgbClr val="ffffff"/>
                </a:solidFill>
                <a:uFillTx/>
                <a:latin typeface="Gill Sans Nova Light"/>
              </a:rPr>
              <a:t>About 1.5 - 2 hours from Kyoto 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Gill Sans Nova Light"/>
                <a:ea typeface="Nunito Light"/>
              </a:rPr>
              <a:t>​</a:t>
            </a:r>
            <a:r>
              <a:rPr b="0" lang="en-US" sz="2000" strike="noStrike" u="none">
                <a:solidFill>
                  <a:srgbClr val="ffffff"/>
                </a:solidFill>
                <a:uFillTx/>
                <a:latin typeface="Gill Sans Nova Light"/>
                <a:ea typeface="Nunito Light"/>
              </a:rPr>
              <a:t>and Osaka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Gill Sans Nova Light"/>
                <a:ea typeface="Nunito Light"/>
              </a:rPr>
              <a:t>​</a:t>
            </a:r>
            <a:br>
              <a:rPr sz="2000"/>
            </a:br>
            <a:r>
              <a:rPr b="0" lang="en-US" sz="2000" strike="noStrike" u="none">
                <a:solidFill>
                  <a:schemeClr val="dk1"/>
                </a:solidFill>
                <a:uFillTx/>
                <a:latin typeface="Gill Sans Nova Light"/>
                <a:ea typeface="Nunito Light"/>
              </a:rPr>
              <a:t>​</a:t>
            </a:r>
            <a:br>
              <a:rPr sz="2000"/>
            </a:br>
            <a:r>
              <a:rPr b="0" lang="en-US" sz="2000" strike="noStrike" u="none">
                <a:solidFill>
                  <a:srgbClr val="ffffff"/>
                </a:solidFill>
                <a:uFillTx/>
                <a:latin typeface="Gill Sans Nova Light"/>
                <a:ea typeface="Nunito Light"/>
              </a:rPr>
              <a:t>…on the “Golden Route” between Tokyo and Kyoto</a:t>
            </a:r>
            <a:r>
              <a:rPr b="0" lang="en-US" sz="2000" strike="noStrike" u="none">
                <a:solidFill>
                  <a:schemeClr val="dk1"/>
                </a:solidFill>
                <a:uFillTx/>
                <a:latin typeface="Gill Sans Nova Light"/>
                <a:ea typeface="Nunito Light"/>
              </a:rPr>
              <a:t>​</a:t>
            </a:r>
            <a:endParaRPr b="0" lang="en-GB" sz="20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GB" sz="16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Content Placeholder 3" descr="A map of japan with green and yellow lines&#10;&#10;AI-generated content may be incorrect."/>
          <p:cNvPicPr/>
          <p:nvPr/>
        </p:nvPicPr>
        <p:blipFill>
          <a:blip r:embed="rId1"/>
          <a:stretch/>
        </p:blipFill>
        <p:spPr>
          <a:xfrm>
            <a:off x="98280" y="660960"/>
            <a:ext cx="9708840" cy="6067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203040" y="185400"/>
            <a:ext cx="2796480" cy="441828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txBody>
          <a:bodyPr lIns="91440" rIns="91440" tIns="45720" bIns="45720" anchor="ctr">
            <a:normAutofit fontScale="92500" lnSpcReduction="9999"/>
          </a:bodyPr>
          <a:p>
            <a:pPr indent="0" defTabSz="685800">
              <a:lnSpc>
                <a:spcPct val="100000"/>
              </a:lnSpc>
              <a:buNone/>
            </a:pPr>
            <a:r>
              <a:rPr b="0" lang="en-GB" sz="2000" strike="noStrike" u="none">
                <a:solidFill>
                  <a:schemeClr val="lt1"/>
                </a:solidFill>
                <a:uFillTx/>
                <a:latin typeface="Gill Sans Nova Light"/>
                <a:ea typeface="Arial"/>
              </a:rPr>
              <a:t>Four areas of Shizuoka </a:t>
            </a:r>
            <a:br>
              <a:rPr sz="2000"/>
            </a:br>
            <a:r>
              <a:rPr b="0" lang="en-GB" sz="2000" strike="noStrike" u="none">
                <a:solidFill>
                  <a:schemeClr val="lt1"/>
                </a:solidFill>
                <a:uFillTx/>
                <a:latin typeface="Gill Sans Nova Light"/>
                <a:ea typeface="Arial"/>
              </a:rPr>
              <a:t>to explore</a:t>
            </a:r>
            <a:br>
              <a:rPr sz="2000"/>
            </a:br>
            <a:br>
              <a:rPr sz="2000"/>
            </a:br>
            <a:r>
              <a:rPr b="0" lang="en-GB" sz="2000" strike="noStrike" u="none">
                <a:solidFill>
                  <a:schemeClr val="lt1"/>
                </a:solidFill>
                <a:uFillTx/>
                <a:latin typeface="Gill Sans Nova Light"/>
                <a:ea typeface="Arial"/>
              </a:rPr>
              <a:t>6 station stops served by the Tokaido bullet train</a:t>
            </a:r>
            <a:br>
              <a:rPr sz="2000"/>
            </a:br>
            <a:br>
              <a:rPr sz="2000"/>
            </a:br>
            <a:r>
              <a:rPr b="0" lang="en-GB" sz="2000" strike="noStrike" u="none">
                <a:solidFill>
                  <a:schemeClr val="lt1"/>
                </a:solidFill>
                <a:uFillTx/>
                <a:latin typeface="Gill Sans Nova Light"/>
                <a:ea typeface="Arial"/>
              </a:rPr>
              <a:t>Get around with Japan Rail Pass</a:t>
            </a:r>
            <a:br>
              <a:rPr sz="2000"/>
            </a:br>
            <a:br>
              <a:rPr sz="2000"/>
            </a:br>
            <a:r>
              <a:rPr b="0" lang="en-GB" sz="2000" strike="noStrike" u="none">
                <a:solidFill>
                  <a:schemeClr val="lt1"/>
                </a:solidFill>
                <a:uFillTx/>
                <a:latin typeface="Gill Sans Nova Light"/>
                <a:ea typeface="Arial"/>
              </a:rPr>
              <a:t>Mt Fuji Shizuoka Airport</a:t>
            </a:r>
            <a:br>
              <a:rPr sz="2000"/>
            </a:br>
            <a:br>
              <a:rPr sz="2000"/>
            </a:br>
            <a:r>
              <a:rPr b="0" lang="en-GB" sz="2000" strike="noStrike" u="none">
                <a:solidFill>
                  <a:schemeClr val="lt1"/>
                </a:solidFill>
                <a:uFillTx/>
                <a:latin typeface="Gill Sans Nova Light"/>
                <a:ea typeface="Arial"/>
              </a:rPr>
              <a:t>Shimizu cruise port </a:t>
            </a:r>
            <a:br>
              <a:rPr sz="2000"/>
            </a:br>
            <a:r>
              <a:rPr b="0" lang="en-GB" sz="2000" strike="noStrike" u="none">
                <a:solidFill>
                  <a:schemeClr val="lt1"/>
                </a:solidFill>
                <a:uFillTx/>
                <a:latin typeface="Gill Sans Nova Light"/>
                <a:ea typeface="Arial"/>
              </a:rPr>
              <a:t>for fly/cruise</a:t>
            </a:r>
            <a:br>
              <a:rPr sz="2000"/>
            </a:br>
            <a:endParaRPr b="0" lang="en-GB" sz="20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891480" y="1136520"/>
            <a:ext cx="2735640" cy="594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685800">
              <a:lnSpc>
                <a:spcPct val="90000"/>
              </a:lnSpc>
              <a:buNone/>
            </a:pPr>
            <a:r>
              <a:rPr b="1" lang="en-US" sz="2800" strike="noStrike" u="none">
                <a:solidFill>
                  <a:schemeClr val="dk1"/>
                </a:solidFill>
                <a:uFillTx/>
                <a:latin typeface="Gill Sans Nova Light"/>
                <a:ea typeface="游ゴシック Light"/>
              </a:rPr>
              <a:t>Shizuoka Nature</a:t>
            </a:r>
            <a:endParaRPr b="0" lang="en-GB" sz="2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pic>
        <p:nvPicPr>
          <p:cNvPr id="126" name="図プレースホルダー 10" descr=""/>
          <p:cNvPicPr/>
          <p:nvPr/>
        </p:nvPicPr>
        <p:blipFill>
          <a:blip r:embed="rId1"/>
          <a:stretch/>
        </p:blipFill>
        <p:spPr>
          <a:xfrm>
            <a:off x="246960" y="361080"/>
            <a:ext cx="2968200" cy="1979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7" name="図プレースホルダー 11" descr=""/>
          <p:cNvPicPr/>
          <p:nvPr/>
        </p:nvPicPr>
        <p:blipFill>
          <a:blip r:embed="rId2"/>
          <a:stretch/>
        </p:blipFill>
        <p:spPr>
          <a:xfrm>
            <a:off x="3467880" y="361080"/>
            <a:ext cx="2970000" cy="1979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8" name="図プレースホルダー 12" descr=""/>
          <p:cNvPicPr/>
          <p:nvPr/>
        </p:nvPicPr>
        <p:blipFill>
          <a:blip r:embed="rId3"/>
          <a:stretch/>
        </p:blipFill>
        <p:spPr>
          <a:xfrm>
            <a:off x="237240" y="2456640"/>
            <a:ext cx="2970000" cy="1979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9" name="図プレースホルダー 13" descr=""/>
          <p:cNvPicPr/>
          <p:nvPr/>
        </p:nvPicPr>
        <p:blipFill>
          <a:blip r:embed="rId4"/>
          <a:stretch/>
        </p:blipFill>
        <p:spPr>
          <a:xfrm>
            <a:off x="6696720" y="2453400"/>
            <a:ext cx="2970000" cy="1979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0" name="図プレースホルダー 14" descr=""/>
          <p:cNvPicPr/>
          <p:nvPr/>
        </p:nvPicPr>
        <p:blipFill>
          <a:blip r:embed="rId5"/>
          <a:stretch/>
        </p:blipFill>
        <p:spPr>
          <a:xfrm>
            <a:off x="3467160" y="4545720"/>
            <a:ext cx="2970000" cy="1979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1" name="図プレースホルダー 15" descr=""/>
          <p:cNvPicPr/>
          <p:nvPr/>
        </p:nvPicPr>
        <p:blipFill>
          <a:blip r:embed="rId6"/>
          <a:stretch/>
        </p:blipFill>
        <p:spPr>
          <a:xfrm>
            <a:off x="237240" y="4552200"/>
            <a:ext cx="2970000" cy="1979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2" name="図プレースホルダー 16" descr=""/>
          <p:cNvPicPr/>
          <p:nvPr/>
        </p:nvPicPr>
        <p:blipFill>
          <a:blip r:embed="rId7"/>
          <a:stretch/>
        </p:blipFill>
        <p:spPr>
          <a:xfrm>
            <a:off x="6698520" y="4552200"/>
            <a:ext cx="2970000" cy="1979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3" name="図プレースホルダー 17" descr=""/>
          <p:cNvPicPr/>
          <p:nvPr/>
        </p:nvPicPr>
        <p:blipFill>
          <a:blip r:embed="rId8"/>
          <a:stretch/>
        </p:blipFill>
        <p:spPr>
          <a:xfrm>
            <a:off x="3467160" y="2453400"/>
            <a:ext cx="2970000" cy="1979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グループ化 2"/>
          <p:cNvGrpSpPr/>
          <p:nvPr/>
        </p:nvGrpSpPr>
        <p:grpSpPr>
          <a:xfrm>
            <a:off x="167760" y="412560"/>
            <a:ext cx="9570240" cy="6357960"/>
            <a:chOff x="167760" y="412560"/>
            <a:chExt cx="9570240" cy="6357960"/>
          </a:xfrm>
        </p:grpSpPr>
        <p:pic>
          <p:nvPicPr>
            <p:cNvPr id="135" name="図 20" descr=""/>
            <p:cNvPicPr/>
            <p:nvPr/>
          </p:nvPicPr>
          <p:blipFill>
            <a:blip r:embed="rId1"/>
            <a:stretch/>
          </p:blipFill>
          <p:spPr>
            <a:xfrm>
              <a:off x="6638760" y="412560"/>
              <a:ext cx="3088800" cy="20599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36" name="図 8" descr=""/>
            <p:cNvPicPr/>
            <p:nvPr/>
          </p:nvPicPr>
          <p:blipFill>
            <a:blip r:embed="rId2"/>
            <a:stretch/>
          </p:blipFill>
          <p:spPr>
            <a:xfrm>
              <a:off x="3403440" y="4710600"/>
              <a:ext cx="3088800" cy="20599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37" name="図 10" descr=""/>
            <p:cNvPicPr/>
            <p:nvPr/>
          </p:nvPicPr>
          <p:blipFill>
            <a:blip r:embed="rId3"/>
            <a:stretch/>
          </p:blipFill>
          <p:spPr>
            <a:xfrm>
              <a:off x="3403800" y="412560"/>
              <a:ext cx="3088440" cy="20599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38" name="図 22" descr=""/>
            <p:cNvPicPr/>
            <p:nvPr/>
          </p:nvPicPr>
          <p:blipFill>
            <a:blip r:embed="rId4"/>
            <a:stretch/>
          </p:blipFill>
          <p:spPr>
            <a:xfrm>
              <a:off x="178200" y="4713120"/>
              <a:ext cx="3088440" cy="20574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39" name="図 28" descr=""/>
            <p:cNvPicPr/>
            <p:nvPr/>
          </p:nvPicPr>
          <p:blipFill>
            <a:blip r:embed="rId5"/>
            <a:stretch/>
          </p:blipFill>
          <p:spPr>
            <a:xfrm>
              <a:off x="6649200" y="2557440"/>
              <a:ext cx="3088800" cy="20588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40" name="図 6" descr=""/>
            <p:cNvPicPr/>
            <p:nvPr/>
          </p:nvPicPr>
          <p:blipFill>
            <a:blip r:embed="rId6"/>
            <a:stretch/>
          </p:blipFill>
          <p:spPr>
            <a:xfrm>
              <a:off x="167760" y="2558160"/>
              <a:ext cx="3088800" cy="20599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41" name="図 18" descr=""/>
            <p:cNvPicPr/>
            <p:nvPr/>
          </p:nvPicPr>
          <p:blipFill>
            <a:blip r:embed="rId7"/>
            <a:stretch/>
          </p:blipFill>
          <p:spPr>
            <a:xfrm>
              <a:off x="6638760" y="4710600"/>
              <a:ext cx="3088800" cy="20599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42" name="図 32" descr=""/>
            <p:cNvPicPr/>
            <p:nvPr/>
          </p:nvPicPr>
          <p:blipFill>
            <a:blip r:embed="rId8"/>
            <a:stretch/>
          </p:blipFill>
          <p:spPr>
            <a:xfrm>
              <a:off x="181800" y="414720"/>
              <a:ext cx="3088440" cy="20599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43" name="テキスト ボックス 39"/>
          <p:cNvSpPr/>
          <p:nvPr/>
        </p:nvSpPr>
        <p:spPr>
          <a:xfrm>
            <a:off x="3604320" y="3110040"/>
            <a:ext cx="2687040" cy="82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2800" strike="noStrike" u="none">
                <a:solidFill>
                  <a:schemeClr val="dk1"/>
                </a:solidFill>
                <a:uFillTx/>
                <a:latin typeface="Gill Sans Nova Light"/>
                <a:ea typeface="游ゴシック"/>
              </a:rPr>
              <a:t>Mt. Fuji</a:t>
            </a:r>
            <a:endParaRPr b="0" lang="en-GB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Gill Sans Nova Light"/>
                <a:ea typeface="游ゴシック"/>
              </a:rPr>
              <a:t>World Heritage</a:t>
            </a:r>
            <a:endParaRPr b="0" lang="en-GB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6891480" y="1152720"/>
            <a:ext cx="2702880" cy="623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rmAutofit fontScale="85000" lnSpcReduction="19999"/>
          </a:bodyPr>
          <a:p>
            <a:pPr indent="0" algn="ctr" defTabSz="685800">
              <a:lnSpc>
                <a:spcPct val="90000"/>
              </a:lnSpc>
              <a:buNone/>
            </a:pPr>
            <a:r>
              <a:rPr b="1" lang="en-US" sz="2800" strike="noStrike" u="none">
                <a:solidFill>
                  <a:schemeClr val="dk1"/>
                </a:solidFill>
                <a:uFillTx/>
                <a:latin typeface="Gill Sans Nova Light"/>
                <a:ea typeface="游ゴシック Light"/>
              </a:rPr>
              <a:t>Famous for Food</a:t>
            </a:r>
            <a:endParaRPr b="0" lang="en-GB" sz="2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pic>
        <p:nvPicPr>
          <p:cNvPr id="145" name="図プレースホルダー 13" descr=""/>
          <p:cNvPicPr/>
          <p:nvPr/>
        </p:nvPicPr>
        <p:blipFill>
          <a:blip r:embed="rId1"/>
          <a:stretch/>
        </p:blipFill>
        <p:spPr>
          <a:xfrm>
            <a:off x="302400" y="245628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6" name="図プレースホルダー 10" descr=""/>
          <p:cNvPicPr/>
          <p:nvPr/>
        </p:nvPicPr>
        <p:blipFill>
          <a:blip r:embed="rId2"/>
          <a:stretch/>
        </p:blipFill>
        <p:spPr>
          <a:xfrm>
            <a:off x="311040" y="36036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7" name="図プレースホルダー 11" descr=""/>
          <p:cNvPicPr/>
          <p:nvPr/>
        </p:nvPicPr>
        <p:blipFill>
          <a:blip r:embed="rId3"/>
          <a:stretch/>
        </p:blipFill>
        <p:spPr>
          <a:xfrm>
            <a:off x="3532320" y="36036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8" name="図プレースホルダー 14" descr=""/>
          <p:cNvPicPr/>
          <p:nvPr/>
        </p:nvPicPr>
        <p:blipFill>
          <a:blip r:embed="rId4"/>
          <a:stretch/>
        </p:blipFill>
        <p:spPr>
          <a:xfrm>
            <a:off x="3532320" y="245268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9" name="図プレースホルダー 15" descr=""/>
          <p:cNvPicPr/>
          <p:nvPr/>
        </p:nvPicPr>
        <p:blipFill>
          <a:blip r:embed="rId5"/>
          <a:stretch/>
        </p:blipFill>
        <p:spPr>
          <a:xfrm>
            <a:off x="6762600" y="245268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0" name="図プレースホルダー 16" descr=""/>
          <p:cNvPicPr/>
          <p:nvPr/>
        </p:nvPicPr>
        <p:blipFill>
          <a:blip r:embed="rId6"/>
          <a:stretch/>
        </p:blipFill>
        <p:spPr>
          <a:xfrm>
            <a:off x="303120" y="4551480"/>
            <a:ext cx="29682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1" name="図プレースホルダー 17" descr=""/>
          <p:cNvPicPr/>
          <p:nvPr/>
        </p:nvPicPr>
        <p:blipFill>
          <a:blip r:embed="rId7"/>
          <a:stretch/>
        </p:blipFill>
        <p:spPr>
          <a:xfrm>
            <a:off x="3532320" y="455148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2" name="図プレースホルダー 18" descr=""/>
          <p:cNvPicPr/>
          <p:nvPr/>
        </p:nvPicPr>
        <p:blipFill>
          <a:blip r:embed="rId8"/>
          <a:stretch/>
        </p:blipFill>
        <p:spPr>
          <a:xfrm>
            <a:off x="6762600" y="4551480"/>
            <a:ext cx="2970000" cy="1980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502680" y="1136520"/>
            <a:ext cx="3358440" cy="623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685800">
              <a:lnSpc>
                <a:spcPct val="90000"/>
              </a:lnSpc>
              <a:buNone/>
            </a:pPr>
            <a:r>
              <a:rPr b="1" lang="en-US" sz="2800" strike="noStrike" u="none">
                <a:solidFill>
                  <a:schemeClr val="dk1"/>
                </a:solidFill>
                <a:uFillTx/>
                <a:latin typeface="Gill Sans Nova Light"/>
                <a:ea typeface="游ゴシック Light"/>
              </a:rPr>
              <a:t>Authentic Experiences</a:t>
            </a:r>
            <a:endParaRPr b="0" lang="en-GB" sz="2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pic>
        <p:nvPicPr>
          <p:cNvPr id="154" name="図プレースホルダー 11" descr=""/>
          <p:cNvPicPr/>
          <p:nvPr/>
        </p:nvPicPr>
        <p:blipFill>
          <a:blip r:embed="rId1"/>
          <a:stretch/>
        </p:blipFill>
        <p:spPr>
          <a:xfrm>
            <a:off x="311400" y="36108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5" name="図プレースホルダー 13" descr=""/>
          <p:cNvPicPr/>
          <p:nvPr/>
        </p:nvPicPr>
        <p:blipFill>
          <a:blip r:embed="rId2"/>
          <a:stretch/>
        </p:blipFill>
        <p:spPr>
          <a:xfrm>
            <a:off x="303120" y="2455920"/>
            <a:ext cx="29682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6" name="図プレースホルダー 14" descr=""/>
          <p:cNvPicPr/>
          <p:nvPr/>
        </p:nvPicPr>
        <p:blipFill>
          <a:blip r:embed="rId3"/>
          <a:stretch/>
        </p:blipFill>
        <p:spPr>
          <a:xfrm>
            <a:off x="3532320" y="245268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7" name="図プレースホルダー 15" descr=""/>
          <p:cNvPicPr/>
          <p:nvPr/>
        </p:nvPicPr>
        <p:blipFill>
          <a:blip r:embed="rId4"/>
          <a:stretch/>
        </p:blipFill>
        <p:spPr>
          <a:xfrm>
            <a:off x="6762600" y="245268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8" name="Picture 2" descr="神子元ハンマーズとは：ハンマーヘッドシャーク"/>
          <p:cNvPicPr/>
          <p:nvPr/>
        </p:nvPicPr>
        <p:blipFill>
          <a:blip r:embed="rId5"/>
          <a:stretch/>
        </p:blipFill>
        <p:spPr>
          <a:xfrm>
            <a:off x="303120" y="4551480"/>
            <a:ext cx="29682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9" name="図プレースホルダー 17" descr=""/>
          <p:cNvPicPr/>
          <p:nvPr/>
        </p:nvPicPr>
        <p:blipFill>
          <a:blip r:embed="rId6"/>
          <a:stretch/>
        </p:blipFill>
        <p:spPr>
          <a:xfrm>
            <a:off x="3532320" y="455148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0" name="図プレースホルダー 18" descr=""/>
          <p:cNvPicPr/>
          <p:nvPr/>
        </p:nvPicPr>
        <p:blipFill>
          <a:blip r:embed="rId7"/>
          <a:stretch/>
        </p:blipFill>
        <p:spPr>
          <a:xfrm>
            <a:off x="6762600" y="4551480"/>
            <a:ext cx="2970000" cy="1980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1" name="テキスト ボックス 2"/>
          <p:cNvSpPr/>
          <p:nvPr/>
        </p:nvSpPr>
        <p:spPr>
          <a:xfrm>
            <a:off x="6904800" y="1701360"/>
            <a:ext cx="2554200" cy="28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en-US" sz="1200" strike="noStrike" u="sng">
                <a:solidFill>
                  <a:schemeClr val="dk1"/>
                </a:solidFill>
                <a:uFillTx/>
                <a:latin typeface="Gill Sans Nova Light"/>
                <a:hlinkClick r:id="rId8"/>
              </a:rPr>
              <a:t>https://exploreshizuoka.jp/activities/</a:t>
            </a:r>
            <a:endParaRPr b="0" lang="en-GB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2" name="図プレースホルダー 8" descr=""/>
          <p:cNvPicPr/>
          <p:nvPr/>
        </p:nvPicPr>
        <p:blipFill>
          <a:blip r:embed="rId9"/>
          <a:stretch/>
        </p:blipFill>
        <p:spPr>
          <a:xfrm>
            <a:off x="3532680" y="361080"/>
            <a:ext cx="2969640" cy="1979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3" name="テキスト ボックス 3"/>
          <p:cNvSpPr/>
          <p:nvPr/>
        </p:nvSpPr>
        <p:spPr>
          <a:xfrm>
            <a:off x="2104560" y="1967040"/>
            <a:ext cx="1039320" cy="272520"/>
          </a:xfrm>
          <a:prstGeom prst="rect">
            <a:avLst/>
          </a:prstGeom>
          <a:solidFill>
            <a:srgbClr val="ffffff">
              <a:alpha val="6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200" strike="noStrike" u="none">
                <a:solidFill>
                  <a:schemeClr val="dk1"/>
                </a:solidFill>
                <a:uFillTx/>
                <a:latin typeface="Meiryo UI"/>
                <a:ea typeface="Meiryo UI"/>
              </a:rPr>
              <a:t>Local</a:t>
            </a:r>
            <a:endParaRPr b="0" lang="en-GB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4" name="テキスト ボックス 4"/>
          <p:cNvSpPr/>
          <p:nvPr/>
        </p:nvSpPr>
        <p:spPr>
          <a:xfrm>
            <a:off x="1394640" y="4077000"/>
            <a:ext cx="1749240" cy="272520"/>
          </a:xfrm>
          <a:prstGeom prst="rect">
            <a:avLst/>
          </a:prstGeom>
          <a:solidFill>
            <a:srgbClr val="ffffff">
              <a:alpha val="6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200" strike="noStrike" u="none">
                <a:solidFill>
                  <a:schemeClr val="dk1"/>
                </a:solidFill>
                <a:uFillTx/>
                <a:latin typeface="Meiryo UI"/>
                <a:ea typeface="Meiryo UI"/>
              </a:rPr>
              <a:t>Hiking Mt. Fuji</a:t>
            </a:r>
            <a:endParaRPr b="0" lang="en-GB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5" name="テキスト ボックス 5"/>
          <p:cNvSpPr/>
          <p:nvPr/>
        </p:nvSpPr>
        <p:spPr>
          <a:xfrm>
            <a:off x="1394640" y="6165360"/>
            <a:ext cx="1749960" cy="272520"/>
          </a:xfrm>
          <a:prstGeom prst="rect">
            <a:avLst/>
          </a:prstGeom>
          <a:solidFill>
            <a:srgbClr val="ffffff">
              <a:alpha val="6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200" strike="noStrike" u="none">
                <a:solidFill>
                  <a:schemeClr val="dk1"/>
                </a:solidFill>
                <a:uFillTx/>
                <a:latin typeface="Meiryo UI"/>
                <a:ea typeface="Meiryo UI"/>
              </a:rPr>
              <a:t>Natural Diversity</a:t>
            </a:r>
            <a:endParaRPr b="0" lang="en-GB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6" name="テキスト ボックス 6"/>
          <p:cNvSpPr/>
          <p:nvPr/>
        </p:nvSpPr>
        <p:spPr>
          <a:xfrm>
            <a:off x="5333760" y="1978560"/>
            <a:ext cx="1039320" cy="272520"/>
          </a:xfrm>
          <a:prstGeom prst="rect">
            <a:avLst/>
          </a:prstGeom>
          <a:solidFill>
            <a:srgbClr val="ffffff">
              <a:alpha val="6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200" strike="noStrike" u="none">
                <a:solidFill>
                  <a:schemeClr val="dk1"/>
                </a:solidFill>
                <a:uFillTx/>
                <a:latin typeface="Meiryo UI"/>
                <a:ea typeface="Meiryo UI"/>
              </a:rPr>
              <a:t>History</a:t>
            </a:r>
            <a:endParaRPr b="0" lang="en-GB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7" name="テキスト ボックス 7"/>
          <p:cNvSpPr/>
          <p:nvPr/>
        </p:nvSpPr>
        <p:spPr>
          <a:xfrm>
            <a:off x="5333760" y="4077000"/>
            <a:ext cx="1039320" cy="272520"/>
          </a:xfrm>
          <a:prstGeom prst="rect">
            <a:avLst/>
          </a:prstGeom>
          <a:solidFill>
            <a:srgbClr val="ffffff">
              <a:alpha val="6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200" strike="noStrike" u="none">
                <a:solidFill>
                  <a:schemeClr val="dk1"/>
                </a:solidFill>
                <a:uFillTx/>
                <a:latin typeface="Meiryo UI"/>
                <a:ea typeface="Meiryo UI"/>
              </a:rPr>
              <a:t>Adventure</a:t>
            </a:r>
            <a:endParaRPr b="0" lang="en-GB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8" name="テキスト ボックス 9"/>
          <p:cNvSpPr/>
          <p:nvPr/>
        </p:nvSpPr>
        <p:spPr>
          <a:xfrm>
            <a:off x="8562960" y="4077000"/>
            <a:ext cx="1039320" cy="272520"/>
          </a:xfrm>
          <a:prstGeom prst="rect">
            <a:avLst/>
          </a:prstGeom>
          <a:solidFill>
            <a:srgbClr val="ffffff">
              <a:alpha val="6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200" strike="noStrike" u="none">
                <a:solidFill>
                  <a:schemeClr val="dk1"/>
                </a:solidFill>
                <a:uFillTx/>
                <a:latin typeface="Meiryo UI"/>
                <a:ea typeface="Meiryo UI"/>
              </a:rPr>
              <a:t>Cycling</a:t>
            </a:r>
            <a:endParaRPr b="0" lang="en-GB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9" name="テキスト ボックス 10"/>
          <p:cNvSpPr/>
          <p:nvPr/>
        </p:nvSpPr>
        <p:spPr>
          <a:xfrm>
            <a:off x="5333760" y="6165360"/>
            <a:ext cx="1039320" cy="272520"/>
          </a:xfrm>
          <a:prstGeom prst="rect">
            <a:avLst/>
          </a:prstGeom>
          <a:solidFill>
            <a:srgbClr val="ffffff">
              <a:alpha val="6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200" strike="noStrike" u="none">
                <a:solidFill>
                  <a:schemeClr val="dk1"/>
                </a:solidFill>
                <a:uFillTx/>
                <a:latin typeface="Meiryo UI"/>
                <a:ea typeface="Meiryo UI"/>
              </a:rPr>
              <a:t>Tradition</a:t>
            </a:r>
            <a:endParaRPr b="0" lang="en-GB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0" name="テキスト ボックス 12"/>
          <p:cNvSpPr/>
          <p:nvPr/>
        </p:nvSpPr>
        <p:spPr>
          <a:xfrm>
            <a:off x="8562960" y="6166800"/>
            <a:ext cx="1039320" cy="272520"/>
          </a:xfrm>
          <a:prstGeom prst="rect">
            <a:avLst/>
          </a:prstGeom>
          <a:solidFill>
            <a:srgbClr val="ffffff">
              <a:alpha val="6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200" strike="noStrike" u="none">
                <a:solidFill>
                  <a:schemeClr val="dk1"/>
                </a:solidFill>
                <a:uFillTx/>
                <a:latin typeface="Meiryo UI"/>
                <a:ea typeface="Meiryo UI"/>
              </a:rPr>
              <a:t>Golf</a:t>
            </a:r>
            <a:endParaRPr b="0" lang="en-GB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図プレースホルダー 14" descr=""/>
          <p:cNvPicPr/>
          <p:nvPr/>
        </p:nvPicPr>
        <p:blipFill>
          <a:blip r:embed="rId1"/>
          <a:srcRect l="118" t="0" r="118" b="0"/>
          <a:stretch/>
        </p:blipFill>
        <p:spPr>
          <a:xfrm>
            <a:off x="115920" y="1467720"/>
            <a:ext cx="6508440" cy="4888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15920" y="1017000"/>
            <a:ext cx="54129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685800">
              <a:lnSpc>
                <a:spcPct val="90000"/>
              </a:lnSpc>
              <a:buNone/>
            </a:pPr>
            <a:r>
              <a:rPr b="1" lang="en-US" sz="2800" strike="noStrike" u="none">
                <a:solidFill>
                  <a:srgbClr val="000000"/>
                </a:solidFill>
                <a:uFillTx/>
                <a:latin typeface="Gill Sans Nova Light"/>
                <a:ea typeface="游ゴシック Light"/>
              </a:rPr>
              <a:t>The Izu Region</a:t>
            </a:r>
            <a:endParaRPr b="0" lang="en-GB" sz="2800" strike="noStrike" u="none">
              <a:solidFill>
                <a:schemeClr val="dk1"/>
              </a:solidFill>
              <a:uFillTx/>
              <a:latin typeface="游ゴシック"/>
            </a:endParaRPr>
          </a:p>
        </p:txBody>
      </p:sp>
      <p:pic>
        <p:nvPicPr>
          <p:cNvPr id="173" name="図プレースホルダー 7" descr=""/>
          <p:cNvPicPr/>
          <p:nvPr/>
        </p:nvPicPr>
        <p:blipFill>
          <a:blip r:embed="rId2"/>
          <a:stretch/>
        </p:blipFill>
        <p:spPr>
          <a:xfrm>
            <a:off x="6867360" y="860400"/>
            <a:ext cx="2700000" cy="1798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4" name="図プレースホルダー 8" descr=""/>
          <p:cNvPicPr/>
          <p:nvPr/>
        </p:nvPicPr>
        <p:blipFill>
          <a:blip r:embed="rId3"/>
          <a:stretch/>
        </p:blipFill>
        <p:spPr>
          <a:xfrm>
            <a:off x="6867360" y="2817720"/>
            <a:ext cx="2700000" cy="180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5" name="図プレースホルダー 9" descr=""/>
          <p:cNvPicPr/>
          <p:nvPr/>
        </p:nvPicPr>
        <p:blipFill>
          <a:blip r:embed="rId4"/>
          <a:stretch/>
        </p:blipFill>
        <p:spPr>
          <a:xfrm>
            <a:off x="6867360" y="4792680"/>
            <a:ext cx="2700000" cy="180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6" name="楕円 10"/>
          <p:cNvSpPr/>
          <p:nvPr/>
        </p:nvSpPr>
        <p:spPr>
          <a:xfrm rot="614400">
            <a:off x="4308840" y="3780360"/>
            <a:ext cx="1918080" cy="243756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350" strike="noStrike" u="none">
              <a:solidFill>
                <a:schemeClr val="lt1"/>
              </a:solidFill>
              <a:uFillTx/>
              <a:latin typeface="游ゴシック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デザインの設定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 pitchFamily="0" charset="1"/>
        <a:ea typeface=""/>
        <a:cs typeface=""/>
      </a:majorFont>
      <a:minorFont>
        <a:latin typeface="游ゴシック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デザインの設定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 pitchFamily="0" charset="1"/>
        <a:ea typeface=""/>
        <a:cs typeface=""/>
      </a:majorFont>
      <a:minorFont>
        <a:latin typeface="游ゴシック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デザインの設定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 pitchFamily="0" charset="1"/>
        <a:ea typeface=""/>
        <a:cs typeface=""/>
      </a:majorFont>
      <a:minorFont>
        <a:latin typeface="游ゴシック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デザインの設定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 pitchFamily="0" charset="1"/>
        <a:ea typeface=""/>
        <a:cs typeface=""/>
      </a:majorFont>
      <a:minorFont>
        <a:latin typeface="游ゴシック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デザインの設定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 pitchFamily="0" charset="1"/>
        <a:ea typeface=""/>
        <a:cs typeface=""/>
      </a:majorFont>
      <a:minorFont>
        <a:latin typeface="游ゴシック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デザインの設定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 pitchFamily="0" charset="1"/>
        <a:ea typeface=""/>
        <a:cs typeface=""/>
      </a:majorFont>
      <a:minorFont>
        <a:latin typeface="游ゴシック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デザインの設定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 pitchFamily="0" charset="1"/>
        <a:ea typeface=""/>
        <a:cs typeface=""/>
      </a:majorFont>
      <a:minorFont>
        <a:latin typeface="游ゴシック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デザインの設定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 pitchFamily="0" charset="1"/>
        <a:ea typeface=""/>
        <a:cs typeface=""/>
      </a:majorFont>
      <a:minorFont>
        <a:latin typeface="游ゴシック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デザインの設定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 pitchFamily="0" charset="1"/>
        <a:ea typeface=""/>
        <a:cs typeface=""/>
      </a:majorFont>
      <a:minorFont>
        <a:latin typeface="游ゴシック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デザインの設定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 pitchFamily="0" charset="1"/>
        <a:ea typeface=""/>
        <a:cs typeface=""/>
      </a:majorFont>
      <a:minorFont>
        <a:latin typeface="游ゴシック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デザインの設定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 pitchFamily="0" charset="1"/>
        <a:ea typeface=""/>
        <a:cs typeface=""/>
      </a:majorFont>
      <a:minorFont>
        <a:latin typeface="游ゴシック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デザインの設定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 pitchFamily="0" charset="1"/>
        <a:ea typeface=""/>
        <a:cs typeface=""/>
      </a:majorFont>
      <a:minorFont>
        <a:latin typeface="游ゴシック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デザインの設定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 pitchFamily="0" charset="1"/>
        <a:ea typeface=""/>
        <a:cs typeface=""/>
      </a:majorFont>
      <a:minorFont>
        <a:latin typeface="游ゴシック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LibreOffice/24.8.5.2$Windows_X86_64 LibreOffice_project/fddf2685c70b461e7832239a0162a77216259f22</Application>
  <AppVersion>15.0000</AppVersion>
  <Words>231</Words>
  <Paragraphs>42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2020-05-21T06:33:52Z</dcterms:created>
  <dc:creator>Sandra Dyke</dc:creator>
  <dc:description/>
  <dc:language>en-GB</dc:language>
  <cp:lastModifiedBy>Sandra Kwan</cp:lastModifiedBy>
  <dcterms:modified xsi:type="dcterms:W3CDTF">2025-02-14T17:36:09Z</dcterms:modified>
  <cp:revision>30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A4 Paper (210x297 mm)</vt:lpwstr>
  </property>
  <property fmtid="{D5CDD505-2E9C-101B-9397-08002B2CF9AE}" pid="3" name="Slides">
    <vt:i4>19</vt:i4>
  </property>
</Properties>
</file>